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notesMasterIdLst>
    <p:notesMasterId r:id="rId32"/>
  </p:notesMasterIdLst>
  <p:handoutMasterIdLst>
    <p:handoutMasterId r:id="rId33"/>
  </p:handoutMasterIdLst>
  <p:sldIdLst>
    <p:sldId id="2147468605" r:id="rId2"/>
    <p:sldId id="2147471327" r:id="rId3"/>
    <p:sldId id="359" r:id="rId4"/>
    <p:sldId id="2147480369" r:id="rId5"/>
    <p:sldId id="2147480368" r:id="rId6"/>
    <p:sldId id="2147481907" r:id="rId7"/>
    <p:sldId id="2147481905" r:id="rId8"/>
    <p:sldId id="363" r:id="rId9"/>
    <p:sldId id="2147481906" r:id="rId10"/>
    <p:sldId id="2147480367" r:id="rId11"/>
    <p:sldId id="2147481909" r:id="rId12"/>
    <p:sldId id="2147480365" r:id="rId13"/>
    <p:sldId id="364" r:id="rId14"/>
    <p:sldId id="365" r:id="rId15"/>
    <p:sldId id="2147481904" r:id="rId16"/>
    <p:sldId id="371" r:id="rId17"/>
    <p:sldId id="367" r:id="rId18"/>
    <p:sldId id="372" r:id="rId19"/>
    <p:sldId id="373" r:id="rId20"/>
    <p:sldId id="2147481908" r:id="rId21"/>
    <p:sldId id="2147481902" r:id="rId22"/>
    <p:sldId id="2147468611" r:id="rId23"/>
    <p:sldId id="2147468616" r:id="rId24"/>
    <p:sldId id="2147468612" r:id="rId25"/>
    <p:sldId id="2147468614" r:id="rId26"/>
    <p:sldId id="2147468615" r:id="rId27"/>
    <p:sldId id="2147468617" r:id="rId28"/>
    <p:sldId id="370" r:id="rId29"/>
    <p:sldId id="2147481903" r:id="rId30"/>
    <p:sldId id="2147480370"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45BCDCC7-7498-422E-B478-53280A01098F}">
          <p14:sldIdLst>
            <p14:sldId id="2147468605"/>
            <p14:sldId id="2147471327"/>
          </p14:sldIdLst>
        </p14:section>
        <p14:section name="SAP Evolution" id="{C2B4F9D8-A5D0-4B87-A907-0E5693858722}">
          <p14:sldIdLst>
            <p14:sldId id="359"/>
            <p14:sldId id="2147480369"/>
            <p14:sldId id="2147480368"/>
          </p14:sldIdLst>
        </p14:section>
        <p14:section name="SAP Customization" id="{63C344A5-B54E-4FE4-A360-DC6BC369B47A}">
          <p14:sldIdLst>
            <p14:sldId id="2147481907"/>
            <p14:sldId id="2147481905"/>
            <p14:sldId id="363"/>
            <p14:sldId id="2147481906"/>
          </p14:sldIdLst>
        </p14:section>
        <p14:section name="SAP Development Stack" id="{53289C2B-2677-43D2-B3AC-7B46B710BF73}">
          <p14:sldIdLst>
            <p14:sldId id="2147480367"/>
            <p14:sldId id="2147481909"/>
            <p14:sldId id="2147480365"/>
            <p14:sldId id="364"/>
            <p14:sldId id="365"/>
            <p14:sldId id="2147481904"/>
            <p14:sldId id="371"/>
            <p14:sldId id="367"/>
            <p14:sldId id="372"/>
            <p14:sldId id="373"/>
            <p14:sldId id="2147481908"/>
          </p14:sldIdLst>
        </p14:section>
        <p14:section name="OpenText AppSec" id="{530733F0-ACB3-4EB9-B975-7A2AD5602BB3}">
          <p14:sldIdLst>
            <p14:sldId id="2147481902"/>
          </p14:sldIdLst>
        </p14:section>
        <p14:section name="Fortify ABAP" id="{499FACB9-8C48-4C59-A32F-A57DFBCB69B6}">
          <p14:sldIdLst>
            <p14:sldId id="2147468611"/>
            <p14:sldId id="2147468616"/>
            <p14:sldId id="2147468612"/>
            <p14:sldId id="2147468614"/>
            <p14:sldId id="2147468615"/>
            <p14:sldId id="2147468617"/>
            <p14:sldId id="370"/>
          </p14:sldIdLst>
        </p14:section>
        <p14:section name="Competition" id="{AE20A60B-2A44-49A3-99E2-01F650DC97C4}">
          <p14:sldIdLst>
            <p14:sldId id="2147481903"/>
          </p14:sldIdLst>
        </p14:section>
        <p14:section name="The End" id="{16FCE866-F0E6-4546-821B-638438F05CB9}">
          <p14:sldIdLst>
            <p14:sldId id="214748037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B301B821-A1FF-4177-AEE7-76D212191A0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8892" autoAdjust="0"/>
    <p:restoredTop sz="91769" autoAdjust="0"/>
  </p:normalViewPr>
  <p:slideViewPr>
    <p:cSldViewPr snapToGrid="0">
      <p:cViewPr varScale="1">
        <p:scale>
          <a:sx n="101" d="100"/>
          <a:sy n="101" d="100"/>
        </p:scale>
        <p:origin x="192" y="114"/>
      </p:cViewPr>
      <p:guideLst/>
    </p:cSldViewPr>
  </p:slideViewPr>
  <p:notesTextViewPr>
    <p:cViewPr>
      <p:scale>
        <a:sx n="1" d="1"/>
        <a:sy n="1" d="1"/>
      </p:scale>
      <p:origin x="0" y="0"/>
    </p:cViewPr>
  </p:notesTextViewPr>
  <p:sorterViewPr>
    <p:cViewPr varScale="1">
      <p:scale>
        <a:sx n="100" d="100"/>
        <a:sy n="100" d="100"/>
      </p:scale>
      <p:origin x="0" y="-915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diagrams/_rels/data4.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20.png"/><Relationship Id="rId7" Type="http://schemas.openxmlformats.org/officeDocument/2006/relationships/image" Target="../media/image24.png"/><Relationship Id="rId12" Type="http://schemas.openxmlformats.org/officeDocument/2006/relationships/image" Target="../media/image29.svg"/><Relationship Id="rId2" Type="http://schemas.openxmlformats.org/officeDocument/2006/relationships/image" Target="../media/image19.svg"/><Relationship Id="rId1" Type="http://schemas.openxmlformats.org/officeDocument/2006/relationships/image" Target="../media/image18.png"/><Relationship Id="rId6" Type="http://schemas.openxmlformats.org/officeDocument/2006/relationships/image" Target="../media/image23.svg"/><Relationship Id="rId11" Type="http://schemas.openxmlformats.org/officeDocument/2006/relationships/image" Target="../media/image28.png"/><Relationship Id="rId5" Type="http://schemas.openxmlformats.org/officeDocument/2006/relationships/image" Target="../media/image22.png"/><Relationship Id="rId10" Type="http://schemas.openxmlformats.org/officeDocument/2006/relationships/image" Target="../media/image27.svg"/><Relationship Id="rId4" Type="http://schemas.openxmlformats.org/officeDocument/2006/relationships/image" Target="../media/image21.svg"/><Relationship Id="rId9" Type="http://schemas.openxmlformats.org/officeDocument/2006/relationships/image" Target="../media/image26.png"/></Relationships>
</file>

<file path=ppt/diagrams/_rels/data5.xml.rels><?xml version="1.0" encoding="UTF-8" standalone="yes"?>
<Relationships xmlns="http://schemas.openxmlformats.org/package/2006/relationships"><Relationship Id="rId8" Type="http://schemas.openxmlformats.org/officeDocument/2006/relationships/image" Target="../media/image37.sv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image" Target="../media/image31.svg"/><Relationship Id="rId1" Type="http://schemas.openxmlformats.org/officeDocument/2006/relationships/image" Target="../media/image30.png"/><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image" Target="../media/image33.svg"/></Relationships>
</file>

<file path=ppt/diagrams/_rels/data6.xml.rels><?xml version="1.0" encoding="UTF-8" standalone="yes"?>
<Relationships xmlns="http://schemas.openxmlformats.org/package/2006/relationships"><Relationship Id="rId8" Type="http://schemas.openxmlformats.org/officeDocument/2006/relationships/image" Target="../media/image37.sv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image" Target="../media/image31.svg"/><Relationship Id="rId1" Type="http://schemas.openxmlformats.org/officeDocument/2006/relationships/image" Target="../media/image30.png"/><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image" Target="../media/image33.svg"/></Relationships>
</file>

<file path=ppt/diagrams/_rels/drawing4.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20.png"/><Relationship Id="rId7" Type="http://schemas.openxmlformats.org/officeDocument/2006/relationships/image" Target="../media/image24.png"/><Relationship Id="rId12" Type="http://schemas.openxmlformats.org/officeDocument/2006/relationships/image" Target="../media/image29.svg"/><Relationship Id="rId2" Type="http://schemas.openxmlformats.org/officeDocument/2006/relationships/image" Target="../media/image19.svg"/><Relationship Id="rId1" Type="http://schemas.openxmlformats.org/officeDocument/2006/relationships/image" Target="../media/image18.png"/><Relationship Id="rId6" Type="http://schemas.openxmlformats.org/officeDocument/2006/relationships/image" Target="../media/image23.svg"/><Relationship Id="rId11" Type="http://schemas.openxmlformats.org/officeDocument/2006/relationships/image" Target="../media/image28.png"/><Relationship Id="rId5" Type="http://schemas.openxmlformats.org/officeDocument/2006/relationships/image" Target="../media/image22.png"/><Relationship Id="rId10" Type="http://schemas.openxmlformats.org/officeDocument/2006/relationships/image" Target="../media/image27.svg"/><Relationship Id="rId4" Type="http://schemas.openxmlformats.org/officeDocument/2006/relationships/image" Target="../media/image21.svg"/><Relationship Id="rId9" Type="http://schemas.openxmlformats.org/officeDocument/2006/relationships/image" Target="../media/image26.png"/></Relationships>
</file>

<file path=ppt/diagrams/_rels/drawing5.xml.rels><?xml version="1.0" encoding="UTF-8" standalone="yes"?>
<Relationships xmlns="http://schemas.openxmlformats.org/package/2006/relationships"><Relationship Id="rId8" Type="http://schemas.openxmlformats.org/officeDocument/2006/relationships/image" Target="../media/image37.sv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image" Target="../media/image31.svg"/><Relationship Id="rId1" Type="http://schemas.openxmlformats.org/officeDocument/2006/relationships/image" Target="../media/image30.png"/><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image" Target="../media/image33.svg"/></Relationships>
</file>

<file path=ppt/diagrams/_rels/drawing6.xml.rels><?xml version="1.0" encoding="UTF-8" standalone="yes"?>
<Relationships xmlns="http://schemas.openxmlformats.org/package/2006/relationships"><Relationship Id="rId8" Type="http://schemas.openxmlformats.org/officeDocument/2006/relationships/image" Target="../media/image37.sv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image" Target="../media/image31.svg"/><Relationship Id="rId1" Type="http://schemas.openxmlformats.org/officeDocument/2006/relationships/image" Target="../media/image30.png"/><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image" Target="../media/image33.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E56D6AB-1756-47CE-B1FA-F78B621F875C}" type="doc">
      <dgm:prSet loTypeId="urn:microsoft.com/office/officeart/2005/8/layout/chevron1" loCatId="process" qsTypeId="urn:microsoft.com/office/officeart/2005/8/quickstyle/simple1" qsCatId="simple" csTypeId="urn:microsoft.com/office/officeart/2005/8/colors/accent1_2" csCatId="accent1" phldr="1"/>
      <dgm:spPr/>
      <dgm:t>
        <a:bodyPr/>
        <a:lstStyle/>
        <a:p>
          <a:endParaRPr lang="en-US"/>
        </a:p>
      </dgm:t>
    </dgm:pt>
    <dgm:pt modelId="{67F47A50-EC0E-4EC9-9850-4BFCBEACD0B5}">
      <dgm:prSet phldrT="[Text]" phldr="0"/>
      <dgm:spPr/>
      <dgm:t>
        <a:bodyPr/>
        <a:lstStyle/>
        <a:p>
          <a:r>
            <a:rPr lang="en-US" dirty="0"/>
            <a:t>SAP R/3</a:t>
          </a:r>
        </a:p>
      </dgm:t>
    </dgm:pt>
    <dgm:pt modelId="{C256C90C-B011-4732-9774-E2A842E14F9C}" type="parTrans" cxnId="{C1636F58-0696-4C17-8068-BFDD12067D11}">
      <dgm:prSet/>
      <dgm:spPr/>
      <dgm:t>
        <a:bodyPr/>
        <a:lstStyle/>
        <a:p>
          <a:endParaRPr lang="en-US"/>
        </a:p>
      </dgm:t>
    </dgm:pt>
    <dgm:pt modelId="{D8A9EBFE-45E6-49D8-9C68-27A469C92196}" type="sibTrans" cxnId="{C1636F58-0696-4C17-8068-BFDD12067D11}">
      <dgm:prSet/>
      <dgm:spPr/>
      <dgm:t>
        <a:bodyPr/>
        <a:lstStyle/>
        <a:p>
          <a:endParaRPr lang="en-US"/>
        </a:p>
      </dgm:t>
    </dgm:pt>
    <dgm:pt modelId="{3154E539-194D-4498-ACBB-13C746700860}">
      <dgm:prSet phldrT="[Text]" phldr="0"/>
      <dgm:spPr/>
      <dgm:t>
        <a:bodyPr/>
        <a:lstStyle/>
        <a:p>
          <a:r>
            <a:rPr lang="en-US" dirty="0"/>
            <a:t>SAP S4/HANA</a:t>
          </a:r>
        </a:p>
      </dgm:t>
    </dgm:pt>
    <dgm:pt modelId="{36B66F9C-A9C8-49AC-9E62-B0E020CD1F83}" type="parTrans" cxnId="{636D11FD-6601-4141-8DD9-EF9E260CA497}">
      <dgm:prSet/>
      <dgm:spPr/>
      <dgm:t>
        <a:bodyPr/>
        <a:lstStyle/>
        <a:p>
          <a:endParaRPr lang="en-US"/>
        </a:p>
      </dgm:t>
    </dgm:pt>
    <dgm:pt modelId="{244CD55C-B527-4678-9EF2-40F3117460C7}" type="sibTrans" cxnId="{636D11FD-6601-4141-8DD9-EF9E260CA497}">
      <dgm:prSet/>
      <dgm:spPr/>
      <dgm:t>
        <a:bodyPr/>
        <a:lstStyle/>
        <a:p>
          <a:endParaRPr lang="en-US"/>
        </a:p>
      </dgm:t>
    </dgm:pt>
    <dgm:pt modelId="{CFA7C428-D699-41FD-8F2E-C8F244CA9AA8}">
      <dgm:prSet phldrT="[Text]" phldr="0"/>
      <dgm:spPr/>
      <dgm:t>
        <a:bodyPr/>
        <a:lstStyle/>
        <a:p>
          <a:r>
            <a:rPr lang="en-US" dirty="0"/>
            <a:t>SAP BTP</a:t>
          </a:r>
        </a:p>
      </dgm:t>
    </dgm:pt>
    <dgm:pt modelId="{E87DE108-44A3-4622-A500-A18B2E351D2D}" type="parTrans" cxnId="{E5DF7B76-4CC9-4610-B8D0-7FC9D8CC5F5E}">
      <dgm:prSet/>
      <dgm:spPr/>
      <dgm:t>
        <a:bodyPr/>
        <a:lstStyle/>
        <a:p>
          <a:endParaRPr lang="en-US"/>
        </a:p>
      </dgm:t>
    </dgm:pt>
    <dgm:pt modelId="{25D0113B-7433-4DE2-81C3-2E9992064E59}" type="sibTrans" cxnId="{E5DF7B76-4CC9-4610-B8D0-7FC9D8CC5F5E}">
      <dgm:prSet/>
      <dgm:spPr/>
      <dgm:t>
        <a:bodyPr/>
        <a:lstStyle/>
        <a:p>
          <a:endParaRPr lang="en-US"/>
        </a:p>
      </dgm:t>
    </dgm:pt>
    <dgm:pt modelId="{7710211E-3732-4244-802A-25BE5F3AD614}">
      <dgm:prSet phldrT="[Text]" phldr="0"/>
      <dgm:spPr/>
      <dgm:t>
        <a:bodyPr/>
        <a:lstStyle/>
        <a:p>
          <a:r>
            <a:rPr lang="en-US" dirty="0"/>
            <a:t>~2004</a:t>
          </a:r>
        </a:p>
      </dgm:t>
    </dgm:pt>
    <dgm:pt modelId="{B1C68B19-C115-4C22-81D5-AA2DA8735FC9}" type="parTrans" cxnId="{52C43E40-BD9F-4298-BF14-7FDCE7A25476}">
      <dgm:prSet/>
      <dgm:spPr/>
      <dgm:t>
        <a:bodyPr/>
        <a:lstStyle/>
        <a:p>
          <a:endParaRPr lang="en-US"/>
        </a:p>
      </dgm:t>
    </dgm:pt>
    <dgm:pt modelId="{06E58218-BF32-44B6-9612-374A244CF81E}" type="sibTrans" cxnId="{52C43E40-BD9F-4298-BF14-7FDCE7A25476}">
      <dgm:prSet/>
      <dgm:spPr/>
      <dgm:t>
        <a:bodyPr/>
        <a:lstStyle/>
        <a:p>
          <a:endParaRPr lang="en-US"/>
        </a:p>
      </dgm:t>
    </dgm:pt>
    <dgm:pt modelId="{B57D86FC-699F-4F82-9C7C-24719D5D12BB}">
      <dgm:prSet phldrT="[Text]" phldr="0"/>
      <dgm:spPr/>
      <dgm:t>
        <a:bodyPr/>
        <a:lstStyle/>
        <a:p>
          <a:r>
            <a:rPr lang="en-US" dirty="0"/>
            <a:t>SAP ECC</a:t>
          </a:r>
        </a:p>
      </dgm:t>
    </dgm:pt>
    <dgm:pt modelId="{DB457F10-97CE-4678-9A66-60D7F16C4663}" type="parTrans" cxnId="{2B340DC7-BA27-4927-BD2D-FC92B65936B7}">
      <dgm:prSet/>
      <dgm:spPr/>
      <dgm:t>
        <a:bodyPr/>
        <a:lstStyle/>
        <a:p>
          <a:endParaRPr lang="en-US"/>
        </a:p>
      </dgm:t>
    </dgm:pt>
    <dgm:pt modelId="{AC5665A8-2BB5-46F5-931D-A1625DD82128}" type="sibTrans" cxnId="{2B340DC7-BA27-4927-BD2D-FC92B65936B7}">
      <dgm:prSet/>
      <dgm:spPr/>
      <dgm:t>
        <a:bodyPr/>
        <a:lstStyle/>
        <a:p>
          <a:endParaRPr lang="en-US"/>
        </a:p>
      </dgm:t>
    </dgm:pt>
    <dgm:pt modelId="{03EF3030-2E63-458E-85FC-D5AD7D075C65}">
      <dgm:prSet phldrT="[Text]" phldr="0"/>
      <dgm:spPr/>
      <dgm:t>
        <a:bodyPr/>
        <a:lstStyle/>
        <a:p>
          <a:r>
            <a:rPr lang="en-US" dirty="0"/>
            <a:t>Client-Server 3 tier model</a:t>
          </a:r>
        </a:p>
      </dgm:t>
    </dgm:pt>
    <dgm:pt modelId="{6ECE160F-CE7B-4370-A581-CEC49581A723}" type="parTrans" cxnId="{8D3B9225-68D0-49DA-A449-C5B8D9E550A5}">
      <dgm:prSet/>
      <dgm:spPr/>
      <dgm:t>
        <a:bodyPr/>
        <a:lstStyle/>
        <a:p>
          <a:endParaRPr lang="en-US"/>
        </a:p>
      </dgm:t>
    </dgm:pt>
    <dgm:pt modelId="{D57AF3A1-0F03-41D6-BAB5-F93A99D1160F}" type="sibTrans" cxnId="{8D3B9225-68D0-49DA-A449-C5B8D9E550A5}">
      <dgm:prSet/>
      <dgm:spPr/>
      <dgm:t>
        <a:bodyPr/>
        <a:lstStyle/>
        <a:p>
          <a:endParaRPr lang="en-US"/>
        </a:p>
      </dgm:t>
    </dgm:pt>
    <dgm:pt modelId="{042DB092-8835-44BE-B4DC-D1C0AFE9074E}">
      <dgm:prSet phldrT="[Text]" phldr="0"/>
      <dgm:spPr/>
      <dgm:t>
        <a:bodyPr/>
        <a:lstStyle/>
        <a:p>
          <a:endParaRPr lang="en-US" dirty="0"/>
        </a:p>
      </dgm:t>
    </dgm:pt>
    <dgm:pt modelId="{B97036B3-5AC7-461D-95A9-D1DDDE6D33C2}" type="parTrans" cxnId="{794867EC-6274-4905-A345-ADD8E23BC811}">
      <dgm:prSet/>
      <dgm:spPr/>
      <dgm:t>
        <a:bodyPr/>
        <a:lstStyle/>
        <a:p>
          <a:endParaRPr lang="en-US"/>
        </a:p>
      </dgm:t>
    </dgm:pt>
    <dgm:pt modelId="{DD815200-1E81-4E96-8134-5BA6ABB3E73D}" type="sibTrans" cxnId="{794867EC-6274-4905-A345-ADD8E23BC811}">
      <dgm:prSet/>
      <dgm:spPr/>
      <dgm:t>
        <a:bodyPr/>
        <a:lstStyle/>
        <a:p>
          <a:endParaRPr lang="en-US"/>
        </a:p>
      </dgm:t>
    </dgm:pt>
    <dgm:pt modelId="{B7894FBC-440B-43D4-840D-244ECB7FF4A8}">
      <dgm:prSet phldrT="[Text]" phldr="0"/>
      <dgm:spPr/>
      <dgm:t>
        <a:bodyPr/>
        <a:lstStyle/>
        <a:p>
          <a:r>
            <a:rPr lang="en-US" dirty="0"/>
            <a:t>Evolution of R/3</a:t>
          </a:r>
        </a:p>
      </dgm:t>
    </dgm:pt>
    <dgm:pt modelId="{5EF5E5CF-E1C5-4667-8453-80DEA81D5771}" type="parTrans" cxnId="{A3D5AE6F-625C-4E50-9393-D778062A74E9}">
      <dgm:prSet/>
      <dgm:spPr/>
      <dgm:t>
        <a:bodyPr/>
        <a:lstStyle/>
        <a:p>
          <a:endParaRPr lang="en-US"/>
        </a:p>
      </dgm:t>
    </dgm:pt>
    <dgm:pt modelId="{A4339A46-880F-4E8C-8FF7-A58C1BA46B9A}" type="sibTrans" cxnId="{A3D5AE6F-625C-4E50-9393-D778062A74E9}">
      <dgm:prSet/>
      <dgm:spPr/>
      <dgm:t>
        <a:bodyPr/>
        <a:lstStyle/>
        <a:p>
          <a:endParaRPr lang="en-US"/>
        </a:p>
      </dgm:t>
    </dgm:pt>
    <dgm:pt modelId="{110E49D3-02DF-47EC-860F-DBEC808C72E7}">
      <dgm:prSet phldrT="[Text]" phldr="0"/>
      <dgm:spPr/>
      <dgm:t>
        <a:bodyPr/>
        <a:lstStyle/>
        <a:p>
          <a:r>
            <a:rPr lang="en-US" dirty="0"/>
            <a:t>~2015</a:t>
          </a:r>
        </a:p>
      </dgm:t>
    </dgm:pt>
    <dgm:pt modelId="{613FAC6A-1E46-4D36-9498-11A368802343}" type="parTrans" cxnId="{190E72B3-6BA5-4D66-8E2A-1406E7DC2459}">
      <dgm:prSet/>
      <dgm:spPr/>
      <dgm:t>
        <a:bodyPr/>
        <a:lstStyle/>
        <a:p>
          <a:endParaRPr lang="en-US"/>
        </a:p>
      </dgm:t>
    </dgm:pt>
    <dgm:pt modelId="{149A8924-294E-4B69-B979-C0930227E385}" type="sibTrans" cxnId="{190E72B3-6BA5-4D66-8E2A-1406E7DC2459}">
      <dgm:prSet/>
      <dgm:spPr/>
      <dgm:t>
        <a:bodyPr/>
        <a:lstStyle/>
        <a:p>
          <a:endParaRPr lang="en-US"/>
        </a:p>
      </dgm:t>
    </dgm:pt>
    <dgm:pt modelId="{A87AB97F-08D1-442C-ACB2-839E6F6CDCF6}">
      <dgm:prSet phldrT="[Text]" phldr="0"/>
      <dgm:spPr/>
      <dgm:t>
        <a:bodyPr/>
        <a:lstStyle/>
        <a:p>
          <a:r>
            <a:rPr lang="en-US" dirty="0"/>
            <a:t>~1992</a:t>
          </a:r>
        </a:p>
      </dgm:t>
    </dgm:pt>
    <dgm:pt modelId="{3B62BF52-18C9-4EAA-AD93-6D93A3D98D11}" type="parTrans" cxnId="{674B8FD7-418D-4C86-AE52-4519CAD754C4}">
      <dgm:prSet/>
      <dgm:spPr/>
      <dgm:t>
        <a:bodyPr/>
        <a:lstStyle/>
        <a:p>
          <a:endParaRPr lang="en-US"/>
        </a:p>
      </dgm:t>
    </dgm:pt>
    <dgm:pt modelId="{E3278491-D791-4F32-A754-60488FE71988}" type="sibTrans" cxnId="{674B8FD7-418D-4C86-AE52-4519CAD754C4}">
      <dgm:prSet/>
      <dgm:spPr/>
      <dgm:t>
        <a:bodyPr/>
        <a:lstStyle/>
        <a:p>
          <a:endParaRPr lang="en-US"/>
        </a:p>
      </dgm:t>
    </dgm:pt>
    <dgm:pt modelId="{DA0183A3-BEBB-4FFD-9A37-D9A7854C2FD2}">
      <dgm:prSet phldrT="[Text]" phldr="0"/>
      <dgm:spPr/>
      <dgm:t>
        <a:bodyPr/>
        <a:lstStyle/>
        <a:p>
          <a:r>
            <a:rPr lang="en-US" dirty="0">
              <a:solidFill>
                <a:srgbClr val="00B050"/>
              </a:solidFill>
            </a:rPr>
            <a:t>Supported till 2040</a:t>
          </a:r>
        </a:p>
      </dgm:t>
    </dgm:pt>
    <dgm:pt modelId="{08472841-1221-4A0C-B359-77B6B08CA867}" type="parTrans" cxnId="{5C0BB43F-1226-4B3A-A69C-67786B6B5EC1}">
      <dgm:prSet/>
      <dgm:spPr/>
      <dgm:t>
        <a:bodyPr/>
        <a:lstStyle/>
        <a:p>
          <a:endParaRPr lang="en-US"/>
        </a:p>
      </dgm:t>
    </dgm:pt>
    <dgm:pt modelId="{B4FFA5D7-E54F-4181-85C8-86BC87747178}" type="sibTrans" cxnId="{5C0BB43F-1226-4B3A-A69C-67786B6B5EC1}">
      <dgm:prSet/>
      <dgm:spPr/>
      <dgm:t>
        <a:bodyPr/>
        <a:lstStyle/>
        <a:p>
          <a:endParaRPr lang="en-US"/>
        </a:p>
      </dgm:t>
    </dgm:pt>
    <dgm:pt modelId="{37882A5B-FD43-42E9-B262-C92B4921827F}">
      <dgm:prSet phldrT="[Text]" phldr="0"/>
      <dgm:spPr/>
      <dgm:t>
        <a:bodyPr/>
        <a:lstStyle/>
        <a:p>
          <a:r>
            <a:rPr lang="en-US" dirty="0"/>
            <a:t>~2012</a:t>
          </a:r>
          <a:br>
            <a:rPr lang="en-US" dirty="0"/>
          </a:br>
          <a:r>
            <a:rPr lang="en-US" dirty="0"/>
            <a:t>(called BTP since 2022)</a:t>
          </a:r>
        </a:p>
      </dgm:t>
    </dgm:pt>
    <dgm:pt modelId="{B72E39D5-3B18-474F-9F78-A2B9973F5301}" type="parTrans" cxnId="{4200C5EA-A78D-4BBF-B1C7-340A9A36C2C3}">
      <dgm:prSet/>
      <dgm:spPr/>
      <dgm:t>
        <a:bodyPr/>
        <a:lstStyle/>
        <a:p>
          <a:endParaRPr lang="en-US"/>
        </a:p>
      </dgm:t>
    </dgm:pt>
    <dgm:pt modelId="{2AD32E70-6116-4B0A-97A0-F0EE99B88DBB}" type="sibTrans" cxnId="{4200C5EA-A78D-4BBF-B1C7-340A9A36C2C3}">
      <dgm:prSet/>
      <dgm:spPr/>
      <dgm:t>
        <a:bodyPr/>
        <a:lstStyle/>
        <a:p>
          <a:endParaRPr lang="en-US"/>
        </a:p>
      </dgm:t>
    </dgm:pt>
    <dgm:pt modelId="{4819ECF7-6920-4168-B59E-111F95DDEC54}">
      <dgm:prSet phldrT="[Text]" phldr="0"/>
      <dgm:spPr/>
      <dgm:t>
        <a:bodyPr/>
        <a:lstStyle/>
        <a:p>
          <a:r>
            <a:rPr lang="en-US" dirty="0"/>
            <a:t>PAAS – collection of services in the cloud</a:t>
          </a:r>
        </a:p>
      </dgm:t>
    </dgm:pt>
    <dgm:pt modelId="{CB81EBB0-1E78-4957-B256-8438CD58D2DC}" type="parTrans" cxnId="{EB4603AE-C9FB-4253-BB4A-E70FBA544835}">
      <dgm:prSet/>
      <dgm:spPr/>
      <dgm:t>
        <a:bodyPr/>
        <a:lstStyle/>
        <a:p>
          <a:endParaRPr lang="en-US"/>
        </a:p>
      </dgm:t>
    </dgm:pt>
    <dgm:pt modelId="{BDD834EA-8762-4250-9CC0-5EF2D0CCBB1F}" type="sibTrans" cxnId="{EB4603AE-C9FB-4253-BB4A-E70FBA544835}">
      <dgm:prSet/>
      <dgm:spPr/>
      <dgm:t>
        <a:bodyPr/>
        <a:lstStyle/>
        <a:p>
          <a:endParaRPr lang="en-US"/>
        </a:p>
      </dgm:t>
    </dgm:pt>
    <dgm:pt modelId="{7EC9F637-B889-4EDC-A95E-4030E4DC3361}">
      <dgm:prSet phldrT="[Text]" phldr="0"/>
      <dgm:spPr/>
      <dgm:t>
        <a:bodyPr/>
        <a:lstStyle/>
        <a:p>
          <a:endParaRPr lang="en-US" dirty="0"/>
        </a:p>
      </dgm:t>
    </dgm:pt>
    <dgm:pt modelId="{BFAA64BC-1A20-4D78-A731-0C8C31F3FAE3}" type="parTrans" cxnId="{6FC1F70A-8D7B-42B5-A8D2-5C6681A53B7A}">
      <dgm:prSet/>
      <dgm:spPr/>
      <dgm:t>
        <a:bodyPr/>
        <a:lstStyle/>
        <a:p>
          <a:endParaRPr lang="en-US"/>
        </a:p>
      </dgm:t>
    </dgm:pt>
    <dgm:pt modelId="{1A75511B-C91D-4187-B3C6-D154BEF00516}" type="sibTrans" cxnId="{6FC1F70A-8D7B-42B5-A8D2-5C6681A53B7A}">
      <dgm:prSet/>
      <dgm:spPr/>
      <dgm:t>
        <a:bodyPr/>
        <a:lstStyle/>
        <a:p>
          <a:endParaRPr lang="en-US"/>
        </a:p>
      </dgm:t>
    </dgm:pt>
    <dgm:pt modelId="{D737B541-211B-423D-A037-F2C8A4A9F02F}">
      <dgm:prSet phldrT="[Text]" phldr="0"/>
      <dgm:spPr/>
      <dgm:t>
        <a:bodyPr/>
        <a:lstStyle/>
        <a:p>
          <a:r>
            <a:rPr lang="en-US" dirty="0"/>
            <a:t>Integrated with ECC and S4/HANA – out-of-core customizations</a:t>
          </a:r>
        </a:p>
      </dgm:t>
    </dgm:pt>
    <dgm:pt modelId="{BEAE561A-9B5E-440F-B97F-3AFE32717961}" type="parTrans" cxnId="{0B21677A-7E71-4218-B427-A2832E4BF0B1}">
      <dgm:prSet/>
      <dgm:spPr/>
      <dgm:t>
        <a:bodyPr/>
        <a:lstStyle/>
        <a:p>
          <a:endParaRPr lang="en-US"/>
        </a:p>
      </dgm:t>
    </dgm:pt>
    <dgm:pt modelId="{BC5857D6-049E-420F-8C33-FAB1ECCEBFCB}" type="sibTrans" cxnId="{0B21677A-7E71-4218-B427-A2832E4BF0B1}">
      <dgm:prSet/>
      <dgm:spPr/>
      <dgm:t>
        <a:bodyPr/>
        <a:lstStyle/>
        <a:p>
          <a:endParaRPr lang="en-US"/>
        </a:p>
      </dgm:t>
    </dgm:pt>
    <dgm:pt modelId="{F72872D6-9F23-4DF7-B5EA-383C611D4C17}">
      <dgm:prSet phldrT="[Text]" phldr="0"/>
      <dgm:spPr/>
      <dgm:t>
        <a:bodyPr/>
        <a:lstStyle/>
        <a:p>
          <a:r>
            <a:rPr lang="en-US" dirty="0"/>
            <a:t>Environments: Cloud Foundry, ABAP, Kyma</a:t>
          </a:r>
        </a:p>
      </dgm:t>
    </dgm:pt>
    <dgm:pt modelId="{16C9CAD9-BECC-4465-A343-B318AC4F2154}" type="parTrans" cxnId="{4A606105-C9EB-455F-975F-015D736A47B2}">
      <dgm:prSet/>
      <dgm:spPr/>
      <dgm:t>
        <a:bodyPr/>
        <a:lstStyle/>
        <a:p>
          <a:endParaRPr lang="en-US"/>
        </a:p>
      </dgm:t>
    </dgm:pt>
    <dgm:pt modelId="{1C25D389-7F2B-4BF8-B112-DCE7D920AE37}" type="sibTrans" cxnId="{4A606105-C9EB-455F-975F-015D736A47B2}">
      <dgm:prSet/>
      <dgm:spPr/>
      <dgm:t>
        <a:bodyPr/>
        <a:lstStyle/>
        <a:p>
          <a:endParaRPr lang="en-US"/>
        </a:p>
      </dgm:t>
    </dgm:pt>
    <dgm:pt modelId="{20EB4C82-3AA9-4F60-A8C0-B04958463764}">
      <dgm:prSet phldrT="[Text]" phldr="0"/>
      <dgm:spPr/>
      <dgm:t>
        <a:bodyPr/>
        <a:lstStyle/>
        <a:p>
          <a:r>
            <a:rPr lang="en-US" dirty="0"/>
            <a:t>On-prem or Cloud</a:t>
          </a:r>
        </a:p>
      </dgm:t>
    </dgm:pt>
    <dgm:pt modelId="{BF1A317B-0B83-4505-B12A-C7B82671B42F}" type="parTrans" cxnId="{25039B75-51B2-4817-8CB4-5EACBB4A1C6B}">
      <dgm:prSet/>
      <dgm:spPr/>
      <dgm:t>
        <a:bodyPr/>
        <a:lstStyle/>
        <a:p>
          <a:endParaRPr lang="en-US"/>
        </a:p>
      </dgm:t>
    </dgm:pt>
    <dgm:pt modelId="{69F26979-A2FD-44D4-B857-98FAC0500CF3}" type="sibTrans" cxnId="{25039B75-51B2-4817-8CB4-5EACBB4A1C6B}">
      <dgm:prSet/>
      <dgm:spPr/>
      <dgm:t>
        <a:bodyPr/>
        <a:lstStyle/>
        <a:p>
          <a:endParaRPr lang="en-US"/>
        </a:p>
      </dgm:t>
    </dgm:pt>
    <dgm:pt modelId="{BC30CAB2-F6EF-4C6A-8B77-6E41D53B8D50}">
      <dgm:prSet phldrT="[Text]" phldr="0"/>
      <dgm:spPr/>
      <dgm:t>
        <a:bodyPr/>
        <a:lstStyle/>
        <a:p>
          <a:r>
            <a:rPr lang="en-US" dirty="0"/>
            <a:t>Fiori Launchpad</a:t>
          </a:r>
        </a:p>
      </dgm:t>
    </dgm:pt>
    <dgm:pt modelId="{856C4624-168A-41A4-903A-75A01C8787D4}" type="parTrans" cxnId="{FC682AC0-4429-4D4E-9ED6-3CE1AA8E7DEF}">
      <dgm:prSet/>
      <dgm:spPr/>
      <dgm:t>
        <a:bodyPr/>
        <a:lstStyle/>
        <a:p>
          <a:endParaRPr lang="en-US"/>
        </a:p>
      </dgm:t>
    </dgm:pt>
    <dgm:pt modelId="{C0A5EF97-B7DD-4BFB-A3B6-71FC74929503}" type="sibTrans" cxnId="{FC682AC0-4429-4D4E-9ED6-3CE1AA8E7DEF}">
      <dgm:prSet/>
      <dgm:spPr/>
      <dgm:t>
        <a:bodyPr/>
        <a:lstStyle/>
        <a:p>
          <a:endParaRPr lang="en-US"/>
        </a:p>
      </dgm:t>
    </dgm:pt>
    <dgm:pt modelId="{26242795-A332-43B2-B7A1-D68D14077DCF}">
      <dgm:prSet phldrT="[Text]" phldr="0"/>
      <dgm:spPr/>
      <dgm:t>
        <a:bodyPr/>
        <a:lstStyle/>
        <a:p>
          <a:r>
            <a:rPr lang="en-US" dirty="0"/>
            <a:t>SAP GUI</a:t>
          </a:r>
        </a:p>
      </dgm:t>
    </dgm:pt>
    <dgm:pt modelId="{35C3E378-4373-4034-9844-F7082BD2A7EC}" type="parTrans" cxnId="{20670CA5-E40C-4546-A83B-7D7DA79D99AF}">
      <dgm:prSet/>
      <dgm:spPr/>
      <dgm:t>
        <a:bodyPr/>
        <a:lstStyle/>
        <a:p>
          <a:endParaRPr lang="en-US"/>
        </a:p>
      </dgm:t>
    </dgm:pt>
    <dgm:pt modelId="{D40FCDF7-6EE9-4C22-ADE2-4F0F4823AA12}" type="sibTrans" cxnId="{20670CA5-E40C-4546-A83B-7D7DA79D99AF}">
      <dgm:prSet/>
      <dgm:spPr/>
      <dgm:t>
        <a:bodyPr/>
        <a:lstStyle/>
        <a:p>
          <a:endParaRPr lang="en-US"/>
        </a:p>
      </dgm:t>
    </dgm:pt>
    <dgm:pt modelId="{AE6F3636-A30A-49D2-BF98-DF3CCDC41872}">
      <dgm:prSet phldrT="[Text]" phldr="0"/>
      <dgm:spPr/>
      <dgm:t>
        <a:bodyPr/>
        <a:lstStyle/>
        <a:p>
          <a:r>
            <a:rPr lang="en-US" dirty="0">
              <a:solidFill>
                <a:srgbClr val="FF0000"/>
              </a:solidFill>
            </a:rPr>
            <a:t>EOL 2027</a:t>
          </a:r>
        </a:p>
      </dgm:t>
    </dgm:pt>
    <dgm:pt modelId="{1DF1AE90-6DAE-4939-A60B-AFB124FF49B1}" type="parTrans" cxnId="{7C7D6D6B-2355-4F77-B188-01901CB4B061}">
      <dgm:prSet/>
      <dgm:spPr/>
      <dgm:t>
        <a:bodyPr/>
        <a:lstStyle/>
        <a:p>
          <a:endParaRPr lang="en-US"/>
        </a:p>
      </dgm:t>
    </dgm:pt>
    <dgm:pt modelId="{3F14FE0B-7A31-4BEE-B26C-85A8E7204117}" type="sibTrans" cxnId="{7C7D6D6B-2355-4F77-B188-01901CB4B061}">
      <dgm:prSet/>
      <dgm:spPr/>
      <dgm:t>
        <a:bodyPr/>
        <a:lstStyle/>
        <a:p>
          <a:endParaRPr lang="en-US"/>
        </a:p>
      </dgm:t>
    </dgm:pt>
    <dgm:pt modelId="{5607701A-2A5F-430C-9811-1A729412B535}">
      <dgm:prSet phldrT="[Text]" phldr="0"/>
      <dgm:spPr/>
      <dgm:t>
        <a:bodyPr/>
        <a:lstStyle/>
        <a:p>
          <a:r>
            <a:rPr lang="en-US" dirty="0"/>
            <a:t>On-prem</a:t>
          </a:r>
        </a:p>
      </dgm:t>
    </dgm:pt>
    <dgm:pt modelId="{11F0A97E-48B0-40F1-BC9F-FD6604EEB4A2}" type="parTrans" cxnId="{C1EB3796-8AAC-4173-AFD6-F972DDFBC478}">
      <dgm:prSet/>
      <dgm:spPr/>
      <dgm:t>
        <a:bodyPr/>
        <a:lstStyle/>
        <a:p>
          <a:endParaRPr lang="en-US"/>
        </a:p>
      </dgm:t>
    </dgm:pt>
    <dgm:pt modelId="{9E4AD84D-C5F1-440F-8E36-D85C0A772E00}" type="sibTrans" cxnId="{C1EB3796-8AAC-4173-AFD6-F972DDFBC478}">
      <dgm:prSet/>
      <dgm:spPr/>
      <dgm:t>
        <a:bodyPr/>
        <a:lstStyle/>
        <a:p>
          <a:endParaRPr lang="en-US"/>
        </a:p>
      </dgm:t>
    </dgm:pt>
    <dgm:pt modelId="{BF16CE76-11AF-4D4D-826F-29F7E9CF29CF}">
      <dgm:prSet phldrT="[Text]" phldr="0"/>
      <dgm:spPr/>
      <dgm:t>
        <a:bodyPr/>
        <a:lstStyle/>
        <a:p>
          <a:r>
            <a:rPr lang="en-US" dirty="0"/>
            <a:t>On-prem</a:t>
          </a:r>
        </a:p>
      </dgm:t>
    </dgm:pt>
    <dgm:pt modelId="{79DBBBF1-351D-4B76-BD5F-FB3EE60B8CAD}" type="parTrans" cxnId="{18860CD8-D986-484D-B5AE-51F7004948A3}">
      <dgm:prSet/>
      <dgm:spPr/>
      <dgm:t>
        <a:bodyPr/>
        <a:lstStyle/>
        <a:p>
          <a:endParaRPr lang="en-US"/>
        </a:p>
      </dgm:t>
    </dgm:pt>
    <dgm:pt modelId="{3CFE422C-D15A-4DEE-A5B7-5001A1A4423A}" type="sibTrans" cxnId="{18860CD8-D986-484D-B5AE-51F7004948A3}">
      <dgm:prSet/>
      <dgm:spPr/>
      <dgm:t>
        <a:bodyPr/>
        <a:lstStyle/>
        <a:p>
          <a:endParaRPr lang="en-US"/>
        </a:p>
      </dgm:t>
    </dgm:pt>
    <dgm:pt modelId="{C9EDB395-6EFF-47E4-BDEB-4082A2B19598}">
      <dgm:prSet phldrT="[Text]" phldr="0"/>
      <dgm:spPr/>
      <dgm:t>
        <a:bodyPr/>
        <a:lstStyle/>
        <a:p>
          <a:r>
            <a:rPr lang="en-US" dirty="0">
              <a:solidFill>
                <a:srgbClr val="FF0000"/>
              </a:solidFill>
            </a:rPr>
            <a:t>EOL 2027</a:t>
          </a:r>
        </a:p>
      </dgm:t>
    </dgm:pt>
    <dgm:pt modelId="{073FA130-BE78-440C-AF83-2E92CF3F95D7}" type="parTrans" cxnId="{489E400E-6A79-408A-9510-89BF6803E04E}">
      <dgm:prSet/>
      <dgm:spPr/>
      <dgm:t>
        <a:bodyPr/>
        <a:lstStyle/>
        <a:p>
          <a:endParaRPr lang="en-US"/>
        </a:p>
      </dgm:t>
    </dgm:pt>
    <dgm:pt modelId="{030FD420-3743-497C-8E33-695EB11FAA90}" type="sibTrans" cxnId="{489E400E-6A79-408A-9510-89BF6803E04E}">
      <dgm:prSet/>
      <dgm:spPr/>
      <dgm:t>
        <a:bodyPr/>
        <a:lstStyle/>
        <a:p>
          <a:endParaRPr lang="en-US"/>
        </a:p>
      </dgm:t>
    </dgm:pt>
    <dgm:pt modelId="{8C7627B1-8653-43D6-BC29-CCA88ADC950E}">
      <dgm:prSet/>
      <dgm:spPr/>
      <dgm:t>
        <a:bodyPr/>
        <a:lstStyle/>
        <a:p>
          <a:r>
            <a:rPr lang="en-US" dirty="0">
              <a:solidFill>
                <a:srgbClr val="FF0000"/>
              </a:solidFill>
            </a:rPr>
            <a:t>Extended support to 2030</a:t>
          </a:r>
        </a:p>
      </dgm:t>
    </dgm:pt>
    <dgm:pt modelId="{141C1254-1043-423A-AFD5-99B9450FD268}" type="parTrans" cxnId="{3C545584-F59E-411C-8E83-957A64CA6E8A}">
      <dgm:prSet/>
      <dgm:spPr/>
      <dgm:t>
        <a:bodyPr/>
        <a:lstStyle/>
        <a:p>
          <a:endParaRPr lang="en-US"/>
        </a:p>
      </dgm:t>
    </dgm:pt>
    <dgm:pt modelId="{29EDF238-7CCA-4046-A1BD-49FE76FACF92}" type="sibTrans" cxnId="{3C545584-F59E-411C-8E83-957A64CA6E8A}">
      <dgm:prSet/>
      <dgm:spPr/>
      <dgm:t>
        <a:bodyPr/>
        <a:lstStyle/>
        <a:p>
          <a:endParaRPr lang="en-US"/>
        </a:p>
      </dgm:t>
    </dgm:pt>
    <dgm:pt modelId="{AF8C43DF-4A6D-4EF9-A4B0-6942915C58B5}">
      <dgm:prSet phldrT="[Text]" phldr="0"/>
      <dgm:spPr/>
      <dgm:t>
        <a:bodyPr/>
        <a:lstStyle/>
        <a:p>
          <a:r>
            <a:rPr lang="en-US" dirty="0"/>
            <a:t>Still Client-Server based</a:t>
          </a:r>
        </a:p>
      </dgm:t>
    </dgm:pt>
    <dgm:pt modelId="{42812F2B-9F4D-4405-9ECB-B6A7EC509E21}" type="parTrans" cxnId="{027C7D6D-AF55-4645-B4F8-59EFB87F440E}">
      <dgm:prSet/>
      <dgm:spPr/>
      <dgm:t>
        <a:bodyPr/>
        <a:lstStyle/>
        <a:p>
          <a:endParaRPr lang="en-US"/>
        </a:p>
      </dgm:t>
    </dgm:pt>
    <dgm:pt modelId="{D3C76B3E-E2BF-48B2-8038-5111F17CCDA5}" type="sibTrans" cxnId="{027C7D6D-AF55-4645-B4F8-59EFB87F440E}">
      <dgm:prSet/>
      <dgm:spPr/>
      <dgm:t>
        <a:bodyPr/>
        <a:lstStyle/>
        <a:p>
          <a:endParaRPr lang="en-US"/>
        </a:p>
      </dgm:t>
    </dgm:pt>
    <dgm:pt modelId="{7D7AA5E8-D21A-47D7-B3C2-0EA83D7E505A}">
      <dgm:prSet phldrT="[Text]" phldr="0"/>
      <dgm:spPr/>
      <dgm:t>
        <a:bodyPr/>
        <a:lstStyle/>
        <a:p>
          <a:r>
            <a:rPr lang="en-US" dirty="0"/>
            <a:t>Development Languages: Cloud ABAP, Java, Node.JS, Python, Go </a:t>
          </a:r>
          <a:r>
            <a:rPr lang="en-US" dirty="0" err="1"/>
            <a:t>etc</a:t>
          </a:r>
          <a:endParaRPr lang="en-US" dirty="0"/>
        </a:p>
      </dgm:t>
    </dgm:pt>
    <dgm:pt modelId="{35CC151D-C8D6-4A2D-A8E5-1067A8AEA037}" type="parTrans" cxnId="{2AE08D2D-3313-4E15-8F66-ED8B0FBCBBE3}">
      <dgm:prSet/>
      <dgm:spPr/>
      <dgm:t>
        <a:bodyPr/>
        <a:lstStyle/>
        <a:p>
          <a:endParaRPr lang="en-US"/>
        </a:p>
      </dgm:t>
    </dgm:pt>
    <dgm:pt modelId="{DEAFC84C-1163-4ABC-A3B4-7C43996EC197}" type="sibTrans" cxnId="{2AE08D2D-3313-4E15-8F66-ED8B0FBCBBE3}">
      <dgm:prSet/>
      <dgm:spPr/>
      <dgm:t>
        <a:bodyPr/>
        <a:lstStyle/>
        <a:p>
          <a:endParaRPr lang="en-US"/>
        </a:p>
      </dgm:t>
    </dgm:pt>
    <dgm:pt modelId="{CFE14A40-0A33-4458-8E3B-B8A9DFD8DEF9}">
      <dgm:prSet phldrT="[Text]" phldr="0"/>
      <dgm:spPr/>
      <dgm:t>
        <a:bodyPr/>
        <a:lstStyle/>
        <a:p>
          <a:r>
            <a:rPr lang="en-US" dirty="0"/>
            <a:t>Customizations written in: Classic ABAP</a:t>
          </a:r>
        </a:p>
      </dgm:t>
    </dgm:pt>
    <dgm:pt modelId="{0BCCD0EA-6D0F-4D06-818B-651DC7420C05}" type="parTrans" cxnId="{8897E71C-E565-4C07-87B7-055096739F16}">
      <dgm:prSet/>
      <dgm:spPr/>
      <dgm:t>
        <a:bodyPr/>
        <a:lstStyle/>
        <a:p>
          <a:endParaRPr lang="en-US"/>
        </a:p>
      </dgm:t>
    </dgm:pt>
    <dgm:pt modelId="{568581EB-CDF7-4880-AC85-C4C97193B68D}" type="sibTrans" cxnId="{8897E71C-E565-4C07-87B7-055096739F16}">
      <dgm:prSet/>
      <dgm:spPr/>
      <dgm:t>
        <a:bodyPr/>
        <a:lstStyle/>
        <a:p>
          <a:endParaRPr lang="en-US"/>
        </a:p>
      </dgm:t>
    </dgm:pt>
    <dgm:pt modelId="{9A669259-AFA0-4412-B5DD-D373E0229910}">
      <dgm:prSet phldrT="[Text]" phldr="0"/>
      <dgm:spPr/>
      <dgm:t>
        <a:bodyPr/>
        <a:lstStyle/>
        <a:p>
          <a:r>
            <a:rPr lang="en-US" dirty="0"/>
            <a:t>Customizations written in: Classic ABAP (internal), Java (external)</a:t>
          </a:r>
        </a:p>
      </dgm:t>
    </dgm:pt>
    <dgm:pt modelId="{17682CF1-70F7-436D-A05F-B9D8B934CE01}" type="parTrans" cxnId="{8EF527D6-005B-407B-A4EA-26FDF2C51B9E}">
      <dgm:prSet/>
      <dgm:spPr/>
      <dgm:t>
        <a:bodyPr/>
        <a:lstStyle/>
        <a:p>
          <a:endParaRPr lang="en-US"/>
        </a:p>
      </dgm:t>
    </dgm:pt>
    <dgm:pt modelId="{75188C11-5FA6-4D09-B6A4-9520CB503BB1}" type="sibTrans" cxnId="{8EF527D6-005B-407B-A4EA-26FDF2C51B9E}">
      <dgm:prSet/>
      <dgm:spPr/>
      <dgm:t>
        <a:bodyPr/>
        <a:lstStyle/>
        <a:p>
          <a:endParaRPr lang="en-US"/>
        </a:p>
      </dgm:t>
    </dgm:pt>
    <dgm:pt modelId="{360E1DC2-95B5-4F02-A2B0-B25644224D05}">
      <dgm:prSet phldrT="[Text]" phldr="0"/>
      <dgm:spPr/>
      <dgm:t>
        <a:bodyPr/>
        <a:lstStyle/>
        <a:p>
          <a:r>
            <a:rPr lang="en-US" dirty="0"/>
            <a:t>Customizations written in: Classic ABAP (on-prem only), Cloud ABAP, Java, JS/TS (Fiori)</a:t>
          </a:r>
        </a:p>
      </dgm:t>
    </dgm:pt>
    <dgm:pt modelId="{26E616A2-2617-4424-838E-253D6D0D248D}" type="parTrans" cxnId="{8844CB00-0444-4792-8F94-4F01A429D6B1}">
      <dgm:prSet/>
      <dgm:spPr/>
      <dgm:t>
        <a:bodyPr/>
        <a:lstStyle/>
        <a:p>
          <a:endParaRPr lang="en-US"/>
        </a:p>
      </dgm:t>
    </dgm:pt>
    <dgm:pt modelId="{F247A19A-4B27-498F-972E-3197205537AD}" type="sibTrans" cxnId="{8844CB00-0444-4792-8F94-4F01A429D6B1}">
      <dgm:prSet/>
      <dgm:spPr/>
      <dgm:t>
        <a:bodyPr/>
        <a:lstStyle/>
        <a:p>
          <a:endParaRPr lang="en-US"/>
        </a:p>
      </dgm:t>
    </dgm:pt>
    <dgm:pt modelId="{8C22F1B4-8C34-4790-A13D-FD52AF5D6EB7}">
      <dgm:prSet phldrT="[Text]" phldr="0"/>
      <dgm:spPr/>
      <dgm:t>
        <a:bodyPr/>
        <a:lstStyle/>
        <a:p>
          <a:endParaRPr lang="en-US" dirty="0"/>
        </a:p>
      </dgm:t>
    </dgm:pt>
    <dgm:pt modelId="{D7752A77-5586-4C91-9833-BE3858D6EEB5}" type="parTrans" cxnId="{F84622D7-2163-4107-BD4F-12D3C437862F}">
      <dgm:prSet/>
      <dgm:spPr/>
      <dgm:t>
        <a:bodyPr/>
        <a:lstStyle/>
        <a:p>
          <a:endParaRPr lang="en-US"/>
        </a:p>
      </dgm:t>
    </dgm:pt>
    <dgm:pt modelId="{434667F3-AEE5-444A-81B4-3266C6CC5205}" type="sibTrans" cxnId="{F84622D7-2163-4107-BD4F-12D3C437862F}">
      <dgm:prSet/>
      <dgm:spPr/>
      <dgm:t>
        <a:bodyPr/>
        <a:lstStyle/>
        <a:p>
          <a:endParaRPr lang="en-US"/>
        </a:p>
      </dgm:t>
    </dgm:pt>
    <dgm:pt modelId="{F23D0DCA-552F-47F3-B053-EF7272E7FE3C}" type="pres">
      <dgm:prSet presAssocID="{FE56D6AB-1756-47CE-B1FA-F78B621F875C}" presName="Name0" presStyleCnt="0">
        <dgm:presLayoutVars>
          <dgm:dir/>
          <dgm:animLvl val="lvl"/>
          <dgm:resizeHandles val="exact"/>
        </dgm:presLayoutVars>
      </dgm:prSet>
      <dgm:spPr/>
    </dgm:pt>
    <dgm:pt modelId="{7F4A029C-888C-4069-BF94-0E569842F430}" type="pres">
      <dgm:prSet presAssocID="{67F47A50-EC0E-4EC9-9850-4BFCBEACD0B5}" presName="composite" presStyleCnt="0"/>
      <dgm:spPr/>
    </dgm:pt>
    <dgm:pt modelId="{ED26CC6F-AC08-4BB7-9A3E-285F2FB3C534}" type="pres">
      <dgm:prSet presAssocID="{67F47A50-EC0E-4EC9-9850-4BFCBEACD0B5}" presName="parTx" presStyleLbl="node1" presStyleIdx="0" presStyleCnt="4" custLinFactNeighborX="-439">
        <dgm:presLayoutVars>
          <dgm:chMax val="0"/>
          <dgm:chPref val="0"/>
          <dgm:bulletEnabled val="1"/>
        </dgm:presLayoutVars>
      </dgm:prSet>
      <dgm:spPr/>
    </dgm:pt>
    <dgm:pt modelId="{D0EAB2CA-423C-4EC8-BE1C-5308C92A72D4}" type="pres">
      <dgm:prSet presAssocID="{67F47A50-EC0E-4EC9-9850-4BFCBEACD0B5}" presName="desTx" presStyleLbl="revTx" presStyleIdx="0" presStyleCnt="4">
        <dgm:presLayoutVars>
          <dgm:bulletEnabled val="1"/>
        </dgm:presLayoutVars>
      </dgm:prSet>
      <dgm:spPr/>
    </dgm:pt>
    <dgm:pt modelId="{83886E95-0CA2-46AB-A24F-5DB3860B92E5}" type="pres">
      <dgm:prSet presAssocID="{D8A9EBFE-45E6-49D8-9C68-27A469C92196}" presName="space" presStyleCnt="0"/>
      <dgm:spPr/>
    </dgm:pt>
    <dgm:pt modelId="{9976662F-6F1C-43C4-AA09-4033AA96142C}" type="pres">
      <dgm:prSet presAssocID="{B57D86FC-699F-4F82-9C7C-24719D5D12BB}" presName="composite" presStyleCnt="0"/>
      <dgm:spPr/>
    </dgm:pt>
    <dgm:pt modelId="{57061121-F5A1-4795-8734-6F1DF36AB3A3}" type="pres">
      <dgm:prSet presAssocID="{B57D86FC-699F-4F82-9C7C-24719D5D12BB}" presName="parTx" presStyleLbl="node1" presStyleIdx="1" presStyleCnt="4">
        <dgm:presLayoutVars>
          <dgm:chMax val="0"/>
          <dgm:chPref val="0"/>
          <dgm:bulletEnabled val="1"/>
        </dgm:presLayoutVars>
      </dgm:prSet>
      <dgm:spPr/>
    </dgm:pt>
    <dgm:pt modelId="{BABA08F0-CF12-4A30-9E87-FDEF9F53302B}" type="pres">
      <dgm:prSet presAssocID="{B57D86FC-699F-4F82-9C7C-24719D5D12BB}" presName="desTx" presStyleLbl="revTx" presStyleIdx="1" presStyleCnt="4">
        <dgm:presLayoutVars>
          <dgm:bulletEnabled val="1"/>
        </dgm:presLayoutVars>
      </dgm:prSet>
      <dgm:spPr/>
    </dgm:pt>
    <dgm:pt modelId="{93AD6196-D627-4AEA-9F21-448C72EEAE6C}" type="pres">
      <dgm:prSet presAssocID="{AC5665A8-2BB5-46F5-931D-A1625DD82128}" presName="space" presStyleCnt="0"/>
      <dgm:spPr/>
    </dgm:pt>
    <dgm:pt modelId="{C6F36E56-A1A2-4A91-9BA2-48A3A4199803}" type="pres">
      <dgm:prSet presAssocID="{3154E539-194D-4498-ACBB-13C746700860}" presName="composite" presStyleCnt="0"/>
      <dgm:spPr/>
    </dgm:pt>
    <dgm:pt modelId="{6D45D0E3-15A2-4EE1-B0E9-2E9F7F66E4C2}" type="pres">
      <dgm:prSet presAssocID="{3154E539-194D-4498-ACBB-13C746700860}" presName="parTx" presStyleLbl="node1" presStyleIdx="2" presStyleCnt="4">
        <dgm:presLayoutVars>
          <dgm:chMax val="0"/>
          <dgm:chPref val="0"/>
          <dgm:bulletEnabled val="1"/>
        </dgm:presLayoutVars>
      </dgm:prSet>
      <dgm:spPr/>
    </dgm:pt>
    <dgm:pt modelId="{C3B0DA43-6984-423F-A2CD-D26605F9B878}" type="pres">
      <dgm:prSet presAssocID="{3154E539-194D-4498-ACBB-13C746700860}" presName="desTx" presStyleLbl="revTx" presStyleIdx="2" presStyleCnt="4">
        <dgm:presLayoutVars>
          <dgm:bulletEnabled val="1"/>
        </dgm:presLayoutVars>
      </dgm:prSet>
      <dgm:spPr/>
    </dgm:pt>
    <dgm:pt modelId="{8FD4D421-3899-4490-BE32-8B94DCFDB15A}" type="pres">
      <dgm:prSet presAssocID="{244CD55C-B527-4678-9EF2-40F3117460C7}" presName="space" presStyleCnt="0"/>
      <dgm:spPr/>
    </dgm:pt>
    <dgm:pt modelId="{4B23FAD5-AAEB-4C36-AF5C-CD995CA95DA0}" type="pres">
      <dgm:prSet presAssocID="{CFA7C428-D699-41FD-8F2E-C8F244CA9AA8}" presName="composite" presStyleCnt="0"/>
      <dgm:spPr/>
    </dgm:pt>
    <dgm:pt modelId="{B83B2B38-DCDE-4D06-A51C-EE5D7630A0A7}" type="pres">
      <dgm:prSet presAssocID="{CFA7C428-D699-41FD-8F2E-C8F244CA9AA8}" presName="parTx" presStyleLbl="node1" presStyleIdx="3" presStyleCnt="4">
        <dgm:presLayoutVars>
          <dgm:chMax val="0"/>
          <dgm:chPref val="0"/>
          <dgm:bulletEnabled val="1"/>
        </dgm:presLayoutVars>
      </dgm:prSet>
      <dgm:spPr/>
    </dgm:pt>
    <dgm:pt modelId="{C1E845CB-24F0-43EB-BCC5-AA612D52F5DE}" type="pres">
      <dgm:prSet presAssocID="{CFA7C428-D699-41FD-8F2E-C8F244CA9AA8}" presName="desTx" presStyleLbl="revTx" presStyleIdx="3" presStyleCnt="4">
        <dgm:presLayoutVars>
          <dgm:bulletEnabled val="1"/>
        </dgm:presLayoutVars>
      </dgm:prSet>
      <dgm:spPr/>
    </dgm:pt>
  </dgm:ptLst>
  <dgm:cxnLst>
    <dgm:cxn modelId="{8844CB00-0444-4792-8F94-4F01A429D6B1}" srcId="{3154E539-194D-4498-ACBB-13C746700860}" destId="{360E1DC2-95B5-4F02-A2B0-B25644224D05}" srcOrd="4" destOrd="0" parTransId="{26E616A2-2617-4424-838E-253D6D0D248D}" sibTransId="{F247A19A-4B27-498F-972E-3197205537AD}"/>
    <dgm:cxn modelId="{1FD82D03-4EE0-44A6-A728-03200400F2CD}" type="presOf" srcId="{8C22F1B4-8C34-4790-A13D-FD52AF5D6EB7}" destId="{C3B0DA43-6984-423F-A2CD-D26605F9B878}" srcOrd="0" destOrd="5" presId="urn:microsoft.com/office/officeart/2005/8/layout/chevron1"/>
    <dgm:cxn modelId="{4A606105-C9EB-455F-975F-015D736A47B2}" srcId="{CFA7C428-D699-41FD-8F2E-C8F244CA9AA8}" destId="{F72872D6-9F23-4DF7-B5EA-383C611D4C17}" srcOrd="3" destOrd="0" parTransId="{16C9CAD9-BECC-4465-A343-B318AC4F2154}" sibTransId="{1C25D389-7F2B-4BF8-B112-DCE7D920AE37}"/>
    <dgm:cxn modelId="{52FEF807-9E2C-4EC3-BFCA-CBD722816337}" type="presOf" srcId="{4819ECF7-6920-4168-B59E-111F95DDEC54}" destId="{C1E845CB-24F0-43EB-BCC5-AA612D52F5DE}" srcOrd="0" destOrd="1" presId="urn:microsoft.com/office/officeart/2005/8/layout/chevron1"/>
    <dgm:cxn modelId="{6FC1F70A-8D7B-42B5-A8D2-5C6681A53B7A}" srcId="{CFA7C428-D699-41FD-8F2E-C8F244CA9AA8}" destId="{7EC9F637-B889-4EDC-A95E-4030E4DC3361}" srcOrd="5" destOrd="0" parTransId="{BFAA64BC-1A20-4D78-A731-0C8C31F3FAE3}" sibTransId="{1A75511B-C91D-4187-B3C6-D154BEF00516}"/>
    <dgm:cxn modelId="{489E400E-6A79-408A-9510-89BF6803E04E}" srcId="{B57D86FC-699F-4F82-9C7C-24719D5D12BB}" destId="{C9EDB395-6EFF-47E4-BDEB-4082A2B19598}" srcOrd="2" destOrd="0" parTransId="{073FA130-BE78-440C-AF83-2E92CF3F95D7}" sibTransId="{030FD420-3743-497C-8E33-695EB11FAA90}"/>
    <dgm:cxn modelId="{8897E71C-E565-4C07-87B7-055096739F16}" srcId="{67F47A50-EC0E-4EC9-9850-4BFCBEACD0B5}" destId="{CFE14A40-0A33-4458-8E3B-B8A9DFD8DEF9}" srcOrd="5" destOrd="0" parTransId="{0BCCD0EA-6D0F-4D06-818B-651DC7420C05}" sibTransId="{568581EB-CDF7-4880-AC85-C4C97193B68D}"/>
    <dgm:cxn modelId="{EDB7341E-C4BD-4E93-B2A0-9F7BA1FA0D3C}" type="presOf" srcId="{BC30CAB2-F6EF-4C6A-8B77-6E41D53B8D50}" destId="{C3B0DA43-6984-423F-A2CD-D26605F9B878}" srcOrd="0" destOrd="3" presId="urn:microsoft.com/office/officeart/2005/8/layout/chevron1"/>
    <dgm:cxn modelId="{84463222-9B31-449E-8BA9-5E26BE603D50}" type="presOf" srcId="{B57D86FC-699F-4F82-9C7C-24719D5D12BB}" destId="{57061121-F5A1-4795-8734-6F1DF36AB3A3}" srcOrd="0" destOrd="0" presId="urn:microsoft.com/office/officeart/2005/8/layout/chevron1"/>
    <dgm:cxn modelId="{8D3B9225-68D0-49DA-A449-C5B8D9E550A5}" srcId="{67F47A50-EC0E-4EC9-9850-4BFCBEACD0B5}" destId="{03EF3030-2E63-458E-85FC-D5AD7D075C65}" srcOrd="3" destOrd="0" parTransId="{6ECE160F-CE7B-4370-A581-CEC49581A723}" sibTransId="{D57AF3A1-0F03-41D6-BAB5-F93A99D1160F}"/>
    <dgm:cxn modelId="{2AE08D2D-3313-4E15-8F66-ED8B0FBCBBE3}" srcId="{CFA7C428-D699-41FD-8F2E-C8F244CA9AA8}" destId="{7D7AA5E8-D21A-47D7-B3C2-0EA83D7E505A}" srcOrd="4" destOrd="0" parTransId="{35CC151D-C8D6-4A2D-A8E5-1067A8AEA037}" sibTransId="{DEAFC84C-1163-4ABC-A3B4-7C43996EC197}"/>
    <dgm:cxn modelId="{63CD0730-32E3-4831-B2BE-514CE7632B82}" type="presOf" srcId="{8C7627B1-8653-43D6-BC29-CCA88ADC950E}" destId="{BABA08F0-CF12-4A30-9E87-FDEF9F53302B}" srcOrd="0" destOrd="3" presId="urn:microsoft.com/office/officeart/2005/8/layout/chevron1"/>
    <dgm:cxn modelId="{08A34633-F114-401F-81E3-9BE9DBAFEF80}" type="presOf" srcId="{FE56D6AB-1756-47CE-B1FA-F78B621F875C}" destId="{F23D0DCA-552F-47F3-B053-EF7272E7FE3C}" srcOrd="0" destOrd="0" presId="urn:microsoft.com/office/officeart/2005/8/layout/chevron1"/>
    <dgm:cxn modelId="{15607338-C803-4138-AF5E-1BEED155C133}" type="presOf" srcId="{D737B541-211B-423D-A037-F2C8A4A9F02F}" destId="{C1E845CB-24F0-43EB-BCC5-AA612D52F5DE}" srcOrd="0" destOrd="2" presId="urn:microsoft.com/office/officeart/2005/8/layout/chevron1"/>
    <dgm:cxn modelId="{DFE7243A-8813-4F44-A48B-8AE042DA32B0}" type="presOf" srcId="{110E49D3-02DF-47EC-860F-DBEC808C72E7}" destId="{C3B0DA43-6984-423F-A2CD-D26605F9B878}" srcOrd="0" destOrd="0" presId="urn:microsoft.com/office/officeart/2005/8/layout/chevron1"/>
    <dgm:cxn modelId="{1491833A-1354-4F28-9D9A-100C5B917ECD}" type="presOf" srcId="{DA0183A3-BEBB-4FFD-9A37-D9A7854C2FD2}" destId="{C3B0DA43-6984-423F-A2CD-D26605F9B878}" srcOrd="0" destOrd="1" presId="urn:microsoft.com/office/officeart/2005/8/layout/chevron1"/>
    <dgm:cxn modelId="{5C0BB43F-1226-4B3A-A69C-67786B6B5EC1}" srcId="{3154E539-194D-4498-ACBB-13C746700860}" destId="{DA0183A3-BEBB-4FFD-9A37-D9A7854C2FD2}" srcOrd="1" destOrd="0" parTransId="{08472841-1221-4A0C-B359-77B6B08CA867}" sibTransId="{B4FFA5D7-E54F-4181-85C8-86BC87747178}"/>
    <dgm:cxn modelId="{52C43E40-BD9F-4298-BF14-7FDCE7A25476}" srcId="{B57D86FC-699F-4F82-9C7C-24719D5D12BB}" destId="{7710211E-3732-4244-802A-25BE5F3AD614}" srcOrd="0" destOrd="0" parTransId="{B1C68B19-C115-4C22-81D5-AA2DA8735FC9}" sibTransId="{06E58218-BF32-44B6-9612-374A244CF81E}"/>
    <dgm:cxn modelId="{0E318A40-C7AC-408F-993B-0CC3C83BC35D}" type="presOf" srcId="{CFA7C428-D699-41FD-8F2E-C8F244CA9AA8}" destId="{B83B2B38-DCDE-4D06-A51C-EE5D7630A0A7}" srcOrd="0" destOrd="0" presId="urn:microsoft.com/office/officeart/2005/8/layout/chevron1"/>
    <dgm:cxn modelId="{0871475E-D437-40DE-83B4-52764916CD24}" type="presOf" srcId="{37882A5B-FD43-42E9-B262-C92B4921827F}" destId="{C1E845CB-24F0-43EB-BCC5-AA612D52F5DE}" srcOrd="0" destOrd="0" presId="urn:microsoft.com/office/officeart/2005/8/layout/chevron1"/>
    <dgm:cxn modelId="{6A8AA562-26DF-4334-924E-F31FC0884B54}" type="presOf" srcId="{9A669259-AFA0-4412-B5DD-D373E0229910}" destId="{BABA08F0-CF12-4A30-9E87-FDEF9F53302B}" srcOrd="0" destOrd="6" presId="urn:microsoft.com/office/officeart/2005/8/layout/chevron1"/>
    <dgm:cxn modelId="{0368DB49-DD04-4BA8-B28C-967C63F83AAA}" type="presOf" srcId="{03EF3030-2E63-458E-85FC-D5AD7D075C65}" destId="{D0EAB2CA-423C-4EC8-BE1C-5308C92A72D4}" srcOrd="0" destOrd="3" presId="urn:microsoft.com/office/officeart/2005/8/layout/chevron1"/>
    <dgm:cxn modelId="{7C7D6D6B-2355-4F77-B188-01901CB4B061}" srcId="{67F47A50-EC0E-4EC9-9850-4BFCBEACD0B5}" destId="{AE6F3636-A30A-49D2-BF98-DF3CCDC41872}" srcOrd="1" destOrd="0" parTransId="{1DF1AE90-6DAE-4939-A60B-AFB124FF49B1}" sibTransId="{3F14FE0B-7A31-4BEE-B26C-85A8E7204117}"/>
    <dgm:cxn modelId="{1EED706B-F6CA-4D3A-80F1-64B200D2C81D}" type="presOf" srcId="{C9EDB395-6EFF-47E4-BDEB-4082A2B19598}" destId="{BABA08F0-CF12-4A30-9E87-FDEF9F53302B}" srcOrd="0" destOrd="2" presId="urn:microsoft.com/office/officeart/2005/8/layout/chevron1"/>
    <dgm:cxn modelId="{027C7D6D-AF55-4645-B4F8-59EFB87F440E}" srcId="{B57D86FC-699F-4F82-9C7C-24719D5D12BB}" destId="{AF8C43DF-4A6D-4EF9-A4B0-6942915C58B5}" srcOrd="5" destOrd="0" parTransId="{42812F2B-9F4D-4405-9ECB-B6A7EC509E21}" sibTransId="{D3C76B3E-E2BF-48B2-8038-5111F17CCDA5}"/>
    <dgm:cxn modelId="{A3D5AE6F-625C-4E50-9393-D778062A74E9}" srcId="{B57D86FC-699F-4F82-9C7C-24719D5D12BB}" destId="{B7894FBC-440B-43D4-840D-244ECB7FF4A8}" srcOrd="1" destOrd="0" parTransId="{5EF5E5CF-E1C5-4667-8453-80DEA81D5771}" sibTransId="{A4339A46-880F-4E8C-8FF7-A58C1BA46B9A}"/>
    <dgm:cxn modelId="{E10F5554-3CF5-48D1-B494-0638C80190C9}" type="presOf" srcId="{26242795-A332-43B2-B7A1-D68D14077DCF}" destId="{D0EAB2CA-423C-4EC8-BE1C-5308C92A72D4}" srcOrd="0" destOrd="4" presId="urn:microsoft.com/office/officeart/2005/8/layout/chevron1"/>
    <dgm:cxn modelId="{25039B75-51B2-4817-8CB4-5EACBB4A1C6B}" srcId="{3154E539-194D-4498-ACBB-13C746700860}" destId="{20EB4C82-3AA9-4F60-A8C0-B04958463764}" srcOrd="2" destOrd="0" parTransId="{BF1A317B-0B83-4505-B12A-C7B82671B42F}" sibTransId="{69F26979-A2FD-44D4-B857-98FAC0500CF3}"/>
    <dgm:cxn modelId="{E5DF7B76-4CC9-4610-B8D0-7FC9D8CC5F5E}" srcId="{FE56D6AB-1756-47CE-B1FA-F78B621F875C}" destId="{CFA7C428-D699-41FD-8F2E-C8F244CA9AA8}" srcOrd="3" destOrd="0" parTransId="{E87DE108-44A3-4622-A500-A18B2E351D2D}" sibTransId="{25D0113B-7433-4DE2-81C3-2E9992064E59}"/>
    <dgm:cxn modelId="{C1636F58-0696-4C17-8068-BFDD12067D11}" srcId="{FE56D6AB-1756-47CE-B1FA-F78B621F875C}" destId="{67F47A50-EC0E-4EC9-9850-4BFCBEACD0B5}" srcOrd="0" destOrd="0" parTransId="{C256C90C-B011-4732-9774-E2A842E14F9C}" sibTransId="{D8A9EBFE-45E6-49D8-9C68-27A469C92196}"/>
    <dgm:cxn modelId="{EBFFC459-ED68-4B45-B2EE-4C00DC4890A3}" type="presOf" srcId="{F72872D6-9F23-4DF7-B5EA-383C611D4C17}" destId="{C1E845CB-24F0-43EB-BCC5-AA612D52F5DE}" srcOrd="0" destOrd="3" presId="urn:microsoft.com/office/officeart/2005/8/layout/chevron1"/>
    <dgm:cxn modelId="{0B21677A-7E71-4218-B427-A2832E4BF0B1}" srcId="{CFA7C428-D699-41FD-8F2E-C8F244CA9AA8}" destId="{D737B541-211B-423D-A037-F2C8A4A9F02F}" srcOrd="2" destOrd="0" parTransId="{BEAE561A-9B5E-440F-B97F-3AFE32717961}" sibTransId="{BC5857D6-049E-420F-8C33-FAB1ECCEBFCB}"/>
    <dgm:cxn modelId="{5DF21483-D75C-48A1-A786-667F64D4E538}" type="presOf" srcId="{20EB4C82-3AA9-4F60-A8C0-B04958463764}" destId="{C3B0DA43-6984-423F-A2CD-D26605F9B878}" srcOrd="0" destOrd="2" presId="urn:microsoft.com/office/officeart/2005/8/layout/chevron1"/>
    <dgm:cxn modelId="{3C545584-F59E-411C-8E83-957A64CA6E8A}" srcId="{B57D86FC-699F-4F82-9C7C-24719D5D12BB}" destId="{8C7627B1-8653-43D6-BC29-CCA88ADC950E}" srcOrd="3" destOrd="0" parTransId="{141C1254-1043-423A-AFD5-99B9450FD268}" sibTransId="{29EDF238-7CCA-4046-A1BD-49FE76FACF92}"/>
    <dgm:cxn modelId="{91FE3394-E7D7-430D-9849-25703C6F02C7}" type="presOf" srcId="{CFE14A40-0A33-4458-8E3B-B8A9DFD8DEF9}" destId="{D0EAB2CA-423C-4EC8-BE1C-5308C92A72D4}" srcOrd="0" destOrd="5" presId="urn:microsoft.com/office/officeart/2005/8/layout/chevron1"/>
    <dgm:cxn modelId="{C1EB3796-8AAC-4173-AFD6-F972DDFBC478}" srcId="{67F47A50-EC0E-4EC9-9850-4BFCBEACD0B5}" destId="{5607701A-2A5F-430C-9811-1A729412B535}" srcOrd="2" destOrd="0" parTransId="{11F0A97E-48B0-40F1-BC9F-FD6604EEB4A2}" sibTransId="{9E4AD84D-C5F1-440F-8E36-D85C0A772E00}"/>
    <dgm:cxn modelId="{FF3ABB9A-A2CA-476B-A59E-159440FBD974}" type="presOf" srcId="{3154E539-194D-4498-ACBB-13C746700860}" destId="{6D45D0E3-15A2-4EE1-B0E9-2E9F7F66E4C2}" srcOrd="0" destOrd="0" presId="urn:microsoft.com/office/officeart/2005/8/layout/chevron1"/>
    <dgm:cxn modelId="{20670CA5-E40C-4546-A83B-7D7DA79D99AF}" srcId="{67F47A50-EC0E-4EC9-9850-4BFCBEACD0B5}" destId="{26242795-A332-43B2-B7A1-D68D14077DCF}" srcOrd="4" destOrd="0" parTransId="{35C3E378-4373-4034-9844-F7082BD2A7EC}" sibTransId="{D40FCDF7-6EE9-4C22-ADE2-4F0F4823AA12}"/>
    <dgm:cxn modelId="{D5DBE4A8-0EAE-426F-979F-49C511F8B326}" type="presOf" srcId="{7710211E-3732-4244-802A-25BE5F3AD614}" destId="{BABA08F0-CF12-4A30-9E87-FDEF9F53302B}" srcOrd="0" destOrd="0" presId="urn:microsoft.com/office/officeart/2005/8/layout/chevron1"/>
    <dgm:cxn modelId="{43E9F0AB-E18D-4B71-973A-B28118C3F2C3}" type="presOf" srcId="{7D7AA5E8-D21A-47D7-B3C2-0EA83D7E505A}" destId="{C1E845CB-24F0-43EB-BCC5-AA612D52F5DE}" srcOrd="0" destOrd="4" presId="urn:microsoft.com/office/officeart/2005/8/layout/chevron1"/>
    <dgm:cxn modelId="{9756FFAC-C2F3-44E7-B559-3F0533824210}" type="presOf" srcId="{67F47A50-EC0E-4EC9-9850-4BFCBEACD0B5}" destId="{ED26CC6F-AC08-4BB7-9A3E-285F2FB3C534}" srcOrd="0" destOrd="0" presId="urn:microsoft.com/office/officeart/2005/8/layout/chevron1"/>
    <dgm:cxn modelId="{EB4603AE-C9FB-4253-BB4A-E70FBA544835}" srcId="{CFA7C428-D699-41FD-8F2E-C8F244CA9AA8}" destId="{4819ECF7-6920-4168-B59E-111F95DDEC54}" srcOrd="1" destOrd="0" parTransId="{CB81EBB0-1E78-4957-B256-8438CD58D2DC}" sibTransId="{BDD834EA-8762-4250-9CC0-5EF2D0CCBB1F}"/>
    <dgm:cxn modelId="{190E72B3-6BA5-4D66-8E2A-1406E7DC2459}" srcId="{3154E539-194D-4498-ACBB-13C746700860}" destId="{110E49D3-02DF-47EC-860F-DBEC808C72E7}" srcOrd="0" destOrd="0" parTransId="{613FAC6A-1E46-4D36-9498-11A368802343}" sibTransId="{149A8924-294E-4B69-B979-C0930227E385}"/>
    <dgm:cxn modelId="{D4016FBE-FD27-4A1B-9644-EDB95FAFED9E}" type="presOf" srcId="{360E1DC2-95B5-4F02-A2B0-B25644224D05}" destId="{C3B0DA43-6984-423F-A2CD-D26605F9B878}" srcOrd="0" destOrd="4" presId="urn:microsoft.com/office/officeart/2005/8/layout/chevron1"/>
    <dgm:cxn modelId="{FC682AC0-4429-4D4E-9ED6-3CE1AA8E7DEF}" srcId="{3154E539-194D-4498-ACBB-13C746700860}" destId="{BC30CAB2-F6EF-4C6A-8B77-6E41D53B8D50}" srcOrd="3" destOrd="0" parTransId="{856C4624-168A-41A4-903A-75A01C8787D4}" sibTransId="{C0A5EF97-B7DD-4BFB-A3B6-71FC74929503}"/>
    <dgm:cxn modelId="{2B340DC7-BA27-4927-BD2D-FC92B65936B7}" srcId="{FE56D6AB-1756-47CE-B1FA-F78B621F875C}" destId="{B57D86FC-699F-4F82-9C7C-24719D5D12BB}" srcOrd="1" destOrd="0" parTransId="{DB457F10-97CE-4678-9A66-60D7F16C4663}" sibTransId="{AC5665A8-2BB5-46F5-931D-A1625DD82128}"/>
    <dgm:cxn modelId="{C934CACB-729F-4473-8136-D9AE7F78C2E4}" type="presOf" srcId="{5607701A-2A5F-430C-9811-1A729412B535}" destId="{D0EAB2CA-423C-4EC8-BE1C-5308C92A72D4}" srcOrd="0" destOrd="2" presId="urn:microsoft.com/office/officeart/2005/8/layout/chevron1"/>
    <dgm:cxn modelId="{8EF527D6-005B-407B-A4EA-26FDF2C51B9E}" srcId="{B57D86FC-699F-4F82-9C7C-24719D5D12BB}" destId="{9A669259-AFA0-4412-B5DD-D373E0229910}" srcOrd="6" destOrd="0" parTransId="{17682CF1-70F7-436D-A05F-B9D8B934CE01}" sibTransId="{75188C11-5FA6-4D09-B6A4-9520CB503BB1}"/>
    <dgm:cxn modelId="{F84622D7-2163-4107-BD4F-12D3C437862F}" srcId="{3154E539-194D-4498-ACBB-13C746700860}" destId="{8C22F1B4-8C34-4790-A13D-FD52AF5D6EB7}" srcOrd="5" destOrd="0" parTransId="{D7752A77-5586-4C91-9833-BE3858D6EEB5}" sibTransId="{434667F3-AEE5-444A-81B4-3266C6CC5205}"/>
    <dgm:cxn modelId="{674B8FD7-418D-4C86-AE52-4519CAD754C4}" srcId="{67F47A50-EC0E-4EC9-9850-4BFCBEACD0B5}" destId="{A87AB97F-08D1-442C-ACB2-839E6F6CDCF6}" srcOrd="0" destOrd="0" parTransId="{3B62BF52-18C9-4EAA-AD93-6D93A3D98D11}" sibTransId="{E3278491-D791-4F32-A754-60488FE71988}"/>
    <dgm:cxn modelId="{18860CD8-D986-484D-B5AE-51F7004948A3}" srcId="{B57D86FC-699F-4F82-9C7C-24719D5D12BB}" destId="{BF16CE76-11AF-4D4D-826F-29F7E9CF29CF}" srcOrd="4" destOrd="0" parTransId="{79DBBBF1-351D-4B76-BD5F-FB3EE60B8CAD}" sibTransId="{3CFE422C-D15A-4DEE-A5B7-5001A1A4423A}"/>
    <dgm:cxn modelId="{44DD8DD8-4C2A-4690-9FD7-B1C11347C873}" type="presOf" srcId="{B7894FBC-440B-43D4-840D-244ECB7FF4A8}" destId="{BABA08F0-CF12-4A30-9E87-FDEF9F53302B}" srcOrd="0" destOrd="1" presId="urn:microsoft.com/office/officeart/2005/8/layout/chevron1"/>
    <dgm:cxn modelId="{EF61C6DA-86BC-48FE-9B4E-0AFF55147399}" type="presOf" srcId="{7EC9F637-B889-4EDC-A95E-4030E4DC3361}" destId="{C1E845CB-24F0-43EB-BCC5-AA612D52F5DE}" srcOrd="0" destOrd="5" presId="urn:microsoft.com/office/officeart/2005/8/layout/chevron1"/>
    <dgm:cxn modelId="{2A95D0DF-FB31-4CD3-8D3F-B536C5D37D38}" type="presOf" srcId="{AF8C43DF-4A6D-4EF9-A4B0-6942915C58B5}" destId="{BABA08F0-CF12-4A30-9E87-FDEF9F53302B}" srcOrd="0" destOrd="5" presId="urn:microsoft.com/office/officeart/2005/8/layout/chevron1"/>
    <dgm:cxn modelId="{8C0D64E9-3A79-4A59-9A84-D18087FEFAA0}" type="presOf" srcId="{042DB092-8835-44BE-B4DC-D1C0AFE9074E}" destId="{BABA08F0-CF12-4A30-9E87-FDEF9F53302B}" srcOrd="0" destOrd="7" presId="urn:microsoft.com/office/officeart/2005/8/layout/chevron1"/>
    <dgm:cxn modelId="{4200C5EA-A78D-4BBF-B1C7-340A9A36C2C3}" srcId="{CFA7C428-D699-41FD-8F2E-C8F244CA9AA8}" destId="{37882A5B-FD43-42E9-B262-C92B4921827F}" srcOrd="0" destOrd="0" parTransId="{B72E39D5-3B18-474F-9F78-A2B9973F5301}" sibTransId="{2AD32E70-6116-4B0A-97A0-F0EE99B88DBB}"/>
    <dgm:cxn modelId="{794867EC-6274-4905-A345-ADD8E23BC811}" srcId="{B57D86FC-699F-4F82-9C7C-24719D5D12BB}" destId="{042DB092-8835-44BE-B4DC-D1C0AFE9074E}" srcOrd="7" destOrd="0" parTransId="{B97036B3-5AC7-461D-95A9-D1DDDE6D33C2}" sibTransId="{DD815200-1E81-4E96-8134-5BA6ABB3E73D}"/>
    <dgm:cxn modelId="{8622DDF3-E804-4FB3-9229-25E48D46F248}" type="presOf" srcId="{A87AB97F-08D1-442C-ACB2-839E6F6CDCF6}" destId="{D0EAB2CA-423C-4EC8-BE1C-5308C92A72D4}" srcOrd="0" destOrd="0" presId="urn:microsoft.com/office/officeart/2005/8/layout/chevron1"/>
    <dgm:cxn modelId="{27E1CBF6-4689-4581-9695-B145D746BD8A}" type="presOf" srcId="{BF16CE76-11AF-4D4D-826F-29F7E9CF29CF}" destId="{BABA08F0-CF12-4A30-9E87-FDEF9F53302B}" srcOrd="0" destOrd="4" presId="urn:microsoft.com/office/officeart/2005/8/layout/chevron1"/>
    <dgm:cxn modelId="{636D11FD-6601-4141-8DD9-EF9E260CA497}" srcId="{FE56D6AB-1756-47CE-B1FA-F78B621F875C}" destId="{3154E539-194D-4498-ACBB-13C746700860}" srcOrd="2" destOrd="0" parTransId="{36B66F9C-A9C8-49AC-9E62-B0E020CD1F83}" sibTransId="{244CD55C-B527-4678-9EF2-40F3117460C7}"/>
    <dgm:cxn modelId="{E9320BFF-91CF-4FE5-9B0E-1E99B1E14575}" type="presOf" srcId="{AE6F3636-A30A-49D2-BF98-DF3CCDC41872}" destId="{D0EAB2CA-423C-4EC8-BE1C-5308C92A72D4}" srcOrd="0" destOrd="1" presId="urn:microsoft.com/office/officeart/2005/8/layout/chevron1"/>
    <dgm:cxn modelId="{C46BEF76-F098-43FD-AEE7-96BA4CC72C4A}" type="presParOf" srcId="{F23D0DCA-552F-47F3-B053-EF7272E7FE3C}" destId="{7F4A029C-888C-4069-BF94-0E569842F430}" srcOrd="0" destOrd="0" presId="urn:microsoft.com/office/officeart/2005/8/layout/chevron1"/>
    <dgm:cxn modelId="{7F980AAF-8D5E-401A-A975-E29447A99B42}" type="presParOf" srcId="{7F4A029C-888C-4069-BF94-0E569842F430}" destId="{ED26CC6F-AC08-4BB7-9A3E-285F2FB3C534}" srcOrd="0" destOrd="0" presId="urn:microsoft.com/office/officeart/2005/8/layout/chevron1"/>
    <dgm:cxn modelId="{53932A6B-483E-4F4E-B398-E6D4AB36C923}" type="presParOf" srcId="{7F4A029C-888C-4069-BF94-0E569842F430}" destId="{D0EAB2CA-423C-4EC8-BE1C-5308C92A72D4}" srcOrd="1" destOrd="0" presId="urn:microsoft.com/office/officeart/2005/8/layout/chevron1"/>
    <dgm:cxn modelId="{54062919-0CCB-4CAB-8FD3-BF5BF5CB85F8}" type="presParOf" srcId="{F23D0DCA-552F-47F3-B053-EF7272E7FE3C}" destId="{83886E95-0CA2-46AB-A24F-5DB3860B92E5}" srcOrd="1" destOrd="0" presId="urn:microsoft.com/office/officeart/2005/8/layout/chevron1"/>
    <dgm:cxn modelId="{A8F5E52D-671D-4F44-BCC4-8CDD780B96D4}" type="presParOf" srcId="{F23D0DCA-552F-47F3-B053-EF7272E7FE3C}" destId="{9976662F-6F1C-43C4-AA09-4033AA96142C}" srcOrd="2" destOrd="0" presId="urn:microsoft.com/office/officeart/2005/8/layout/chevron1"/>
    <dgm:cxn modelId="{A3AB90DF-CEA1-4223-853B-DE6AC72640D6}" type="presParOf" srcId="{9976662F-6F1C-43C4-AA09-4033AA96142C}" destId="{57061121-F5A1-4795-8734-6F1DF36AB3A3}" srcOrd="0" destOrd="0" presId="urn:microsoft.com/office/officeart/2005/8/layout/chevron1"/>
    <dgm:cxn modelId="{B46C1288-FFCA-441F-B989-6746F88E930A}" type="presParOf" srcId="{9976662F-6F1C-43C4-AA09-4033AA96142C}" destId="{BABA08F0-CF12-4A30-9E87-FDEF9F53302B}" srcOrd="1" destOrd="0" presId="urn:microsoft.com/office/officeart/2005/8/layout/chevron1"/>
    <dgm:cxn modelId="{FAD79AD8-B775-410D-B0BC-508ED2C8B8F0}" type="presParOf" srcId="{F23D0DCA-552F-47F3-B053-EF7272E7FE3C}" destId="{93AD6196-D627-4AEA-9F21-448C72EEAE6C}" srcOrd="3" destOrd="0" presId="urn:microsoft.com/office/officeart/2005/8/layout/chevron1"/>
    <dgm:cxn modelId="{638A8057-86DF-4C61-9153-B0F289293FA9}" type="presParOf" srcId="{F23D0DCA-552F-47F3-B053-EF7272E7FE3C}" destId="{C6F36E56-A1A2-4A91-9BA2-48A3A4199803}" srcOrd="4" destOrd="0" presId="urn:microsoft.com/office/officeart/2005/8/layout/chevron1"/>
    <dgm:cxn modelId="{6AC4E1AE-5DA5-4309-97B5-E691A8434A31}" type="presParOf" srcId="{C6F36E56-A1A2-4A91-9BA2-48A3A4199803}" destId="{6D45D0E3-15A2-4EE1-B0E9-2E9F7F66E4C2}" srcOrd="0" destOrd="0" presId="urn:microsoft.com/office/officeart/2005/8/layout/chevron1"/>
    <dgm:cxn modelId="{06C6F24A-C811-4D64-9BF8-15C2BAFD0FCB}" type="presParOf" srcId="{C6F36E56-A1A2-4A91-9BA2-48A3A4199803}" destId="{C3B0DA43-6984-423F-A2CD-D26605F9B878}" srcOrd="1" destOrd="0" presId="urn:microsoft.com/office/officeart/2005/8/layout/chevron1"/>
    <dgm:cxn modelId="{83720292-0188-43E7-9AC5-5BC08E35F710}" type="presParOf" srcId="{F23D0DCA-552F-47F3-B053-EF7272E7FE3C}" destId="{8FD4D421-3899-4490-BE32-8B94DCFDB15A}" srcOrd="5" destOrd="0" presId="urn:microsoft.com/office/officeart/2005/8/layout/chevron1"/>
    <dgm:cxn modelId="{0E654481-423F-47FA-A3C9-2F0AD7883E5B}" type="presParOf" srcId="{F23D0DCA-552F-47F3-B053-EF7272E7FE3C}" destId="{4B23FAD5-AAEB-4C36-AF5C-CD995CA95DA0}" srcOrd="6" destOrd="0" presId="urn:microsoft.com/office/officeart/2005/8/layout/chevron1"/>
    <dgm:cxn modelId="{BA03A711-BD26-42AC-9F20-00071D612506}" type="presParOf" srcId="{4B23FAD5-AAEB-4C36-AF5C-CD995CA95DA0}" destId="{B83B2B38-DCDE-4D06-A51C-EE5D7630A0A7}" srcOrd="0" destOrd="0" presId="urn:microsoft.com/office/officeart/2005/8/layout/chevron1"/>
    <dgm:cxn modelId="{EB3E3C59-0AB6-487B-B322-7ADC2E84554C}" type="presParOf" srcId="{4B23FAD5-AAEB-4C36-AF5C-CD995CA95DA0}" destId="{C1E845CB-24F0-43EB-BCC5-AA612D52F5DE}" srcOrd="1"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1693859-F079-4B94-987A-B78BAA610B0C}" type="doc">
      <dgm:prSet loTypeId="urn:microsoft.com/office/officeart/2011/layout/TabList" loCatId="list" qsTypeId="urn:microsoft.com/office/officeart/2005/8/quickstyle/simple1" qsCatId="simple" csTypeId="urn:microsoft.com/office/officeart/2005/8/colors/accent1_2" csCatId="accent1" phldr="1"/>
      <dgm:spPr/>
      <dgm:t>
        <a:bodyPr/>
        <a:lstStyle/>
        <a:p>
          <a:endParaRPr lang="en-US"/>
        </a:p>
      </dgm:t>
    </dgm:pt>
    <dgm:pt modelId="{C2CB20CD-DC8B-4496-9A2D-0A7F6EA32F97}">
      <dgm:prSet/>
      <dgm:spPr/>
      <dgm:t>
        <a:bodyPr/>
        <a:lstStyle/>
        <a:p>
          <a:r>
            <a:rPr lang="en-US" b="0" i="0" baseline="0" dirty="0"/>
            <a:t>Classic ABAP Development</a:t>
          </a:r>
          <a:endParaRPr lang="en-US" dirty="0"/>
        </a:p>
      </dgm:t>
    </dgm:pt>
    <dgm:pt modelId="{0459AD22-F3D5-4509-9562-25F2BA47F311}" type="parTrans" cxnId="{9E6A9D67-3F45-4BF3-A16D-5A398BA2E8E6}">
      <dgm:prSet/>
      <dgm:spPr/>
      <dgm:t>
        <a:bodyPr/>
        <a:lstStyle/>
        <a:p>
          <a:endParaRPr lang="en-US"/>
        </a:p>
      </dgm:t>
    </dgm:pt>
    <dgm:pt modelId="{E66416D5-E7F8-40C6-82D9-D1E467913149}" type="sibTrans" cxnId="{9E6A9D67-3F45-4BF3-A16D-5A398BA2E8E6}">
      <dgm:prSet/>
      <dgm:spPr/>
      <dgm:t>
        <a:bodyPr/>
        <a:lstStyle/>
        <a:p>
          <a:endParaRPr lang="en-US"/>
        </a:p>
      </dgm:t>
    </dgm:pt>
    <dgm:pt modelId="{FBCE3320-755E-4EB3-ADDA-F08F28ECAD00}">
      <dgm:prSet/>
      <dgm:spPr/>
      <dgm:t>
        <a:bodyPr/>
        <a:lstStyle/>
        <a:p>
          <a:r>
            <a:rPr lang="en-US" i="1" baseline="0" dirty="0"/>
            <a:t>Maintaining existing on-premise systems</a:t>
          </a:r>
          <a:endParaRPr lang="en-US" i="1" dirty="0"/>
        </a:p>
      </dgm:t>
    </dgm:pt>
    <dgm:pt modelId="{B0E73DAF-1658-4872-A983-C2BE858140AD}" type="parTrans" cxnId="{FD33D7C2-1C20-4083-A98B-2FEDC5EC69B1}">
      <dgm:prSet/>
      <dgm:spPr/>
      <dgm:t>
        <a:bodyPr/>
        <a:lstStyle/>
        <a:p>
          <a:endParaRPr lang="en-US"/>
        </a:p>
      </dgm:t>
    </dgm:pt>
    <dgm:pt modelId="{CFB52DC5-096C-4755-9044-BA1FAA4ABE4A}" type="sibTrans" cxnId="{FD33D7C2-1C20-4083-A98B-2FEDC5EC69B1}">
      <dgm:prSet/>
      <dgm:spPr/>
      <dgm:t>
        <a:bodyPr/>
        <a:lstStyle/>
        <a:p>
          <a:endParaRPr lang="en-US"/>
        </a:p>
      </dgm:t>
    </dgm:pt>
    <dgm:pt modelId="{C7A5ECBC-F181-4EB1-A4F7-D366ABA950A4}">
      <dgm:prSet/>
      <dgm:spPr/>
      <dgm:t>
        <a:bodyPr/>
        <a:lstStyle/>
        <a:p>
          <a:r>
            <a:rPr lang="en-US" b="0" i="0" baseline="0"/>
            <a:t>ABAP Cloud Development</a:t>
          </a:r>
          <a:endParaRPr lang="en-US"/>
        </a:p>
      </dgm:t>
    </dgm:pt>
    <dgm:pt modelId="{F03820BF-E095-46BB-863E-D0DB1974F125}" type="parTrans" cxnId="{92573EEE-25BE-4F9F-A9C6-0C613AD73C07}">
      <dgm:prSet/>
      <dgm:spPr/>
      <dgm:t>
        <a:bodyPr/>
        <a:lstStyle/>
        <a:p>
          <a:endParaRPr lang="en-US"/>
        </a:p>
      </dgm:t>
    </dgm:pt>
    <dgm:pt modelId="{58E26D86-C42C-4D65-A82F-F997D5BAB8E1}" type="sibTrans" cxnId="{92573EEE-25BE-4F9F-A9C6-0C613AD73C07}">
      <dgm:prSet/>
      <dgm:spPr/>
      <dgm:t>
        <a:bodyPr/>
        <a:lstStyle/>
        <a:p>
          <a:endParaRPr lang="en-US"/>
        </a:p>
      </dgm:t>
    </dgm:pt>
    <dgm:pt modelId="{16E06C44-00DD-4808-890F-855E983669B7}">
      <dgm:prSet/>
      <dgm:spPr/>
      <dgm:t>
        <a:bodyPr/>
        <a:lstStyle/>
        <a:p>
          <a:r>
            <a:rPr lang="en-US" i="1" baseline="0" dirty="0"/>
            <a:t>Migrating to S4/HANA - the cloud and/or clean core</a:t>
          </a:r>
          <a:endParaRPr lang="en-US" i="1" dirty="0"/>
        </a:p>
      </dgm:t>
    </dgm:pt>
    <dgm:pt modelId="{20FBD68A-47FF-4F27-AF91-0F080F3907E3}" type="parTrans" cxnId="{7BDF8021-37A5-4A6B-A333-BBFA8C3C37E1}">
      <dgm:prSet/>
      <dgm:spPr/>
      <dgm:t>
        <a:bodyPr/>
        <a:lstStyle/>
        <a:p>
          <a:endParaRPr lang="en-US"/>
        </a:p>
      </dgm:t>
    </dgm:pt>
    <dgm:pt modelId="{8EBBD91E-6B88-470D-9EAC-27CA163EF66B}" type="sibTrans" cxnId="{7BDF8021-37A5-4A6B-A333-BBFA8C3C37E1}">
      <dgm:prSet/>
      <dgm:spPr/>
      <dgm:t>
        <a:bodyPr/>
        <a:lstStyle/>
        <a:p>
          <a:endParaRPr lang="en-US"/>
        </a:p>
      </dgm:t>
    </dgm:pt>
    <dgm:pt modelId="{F22538CA-AB34-4654-8E61-1D3DC06C27A8}">
      <dgm:prSet/>
      <dgm:spPr/>
      <dgm:t>
        <a:bodyPr/>
        <a:lstStyle/>
        <a:p>
          <a:r>
            <a:rPr lang="en-US" dirty="0"/>
            <a:t>Customizations are tightly coupled with SAP ABAP </a:t>
          </a:r>
          <a:r>
            <a:rPr lang="en-US" dirty="0" err="1"/>
            <a:t>Netweaver</a:t>
          </a:r>
          <a:r>
            <a:rPr lang="en-US" dirty="0"/>
            <a:t> Stack</a:t>
          </a:r>
        </a:p>
      </dgm:t>
    </dgm:pt>
    <dgm:pt modelId="{D810D3CA-3DC4-4D6A-B766-F08E274F6917}" type="parTrans" cxnId="{671B048E-C279-459A-AE7E-6A7D089ED17B}">
      <dgm:prSet/>
      <dgm:spPr/>
      <dgm:t>
        <a:bodyPr/>
        <a:lstStyle/>
        <a:p>
          <a:endParaRPr lang="en-US"/>
        </a:p>
      </dgm:t>
    </dgm:pt>
    <dgm:pt modelId="{3962CE1B-6A07-4C2C-BB63-959F6872D60A}" type="sibTrans" cxnId="{671B048E-C279-459A-AE7E-6A7D089ED17B}">
      <dgm:prSet/>
      <dgm:spPr/>
      <dgm:t>
        <a:bodyPr/>
        <a:lstStyle/>
        <a:p>
          <a:endParaRPr lang="en-US"/>
        </a:p>
      </dgm:t>
    </dgm:pt>
    <dgm:pt modelId="{F56FA692-F53F-42E8-ACA7-872FE0E06F46}">
      <dgm:prSet/>
      <dgm:spPr/>
      <dgm:t>
        <a:bodyPr/>
        <a:lstStyle/>
        <a:p>
          <a:r>
            <a:rPr lang="en-US" dirty="0"/>
            <a:t>Customizations are more loosely coupled</a:t>
          </a:r>
        </a:p>
      </dgm:t>
    </dgm:pt>
    <dgm:pt modelId="{78AC74DD-87FF-4490-B674-898B6E2C2D09}" type="parTrans" cxnId="{C2EA62AA-0E48-4821-8196-50C51E7A4562}">
      <dgm:prSet/>
      <dgm:spPr/>
      <dgm:t>
        <a:bodyPr/>
        <a:lstStyle/>
        <a:p>
          <a:endParaRPr lang="en-US"/>
        </a:p>
      </dgm:t>
    </dgm:pt>
    <dgm:pt modelId="{576B69E6-9498-4330-AD12-F90BF50DFA80}" type="sibTrans" cxnId="{C2EA62AA-0E48-4821-8196-50C51E7A4562}">
      <dgm:prSet/>
      <dgm:spPr/>
      <dgm:t>
        <a:bodyPr/>
        <a:lstStyle/>
        <a:p>
          <a:endParaRPr lang="en-US"/>
        </a:p>
      </dgm:t>
    </dgm:pt>
    <dgm:pt modelId="{1AAB9CB4-F4D8-4A09-BF61-1DF675DF6579}">
      <dgm:prSet/>
      <dgm:spPr/>
      <dgm:t>
        <a:bodyPr/>
        <a:lstStyle/>
        <a:p>
          <a:r>
            <a:rPr lang="en-US" dirty="0"/>
            <a:t>Business logic, data logic and UI are often implemented in the same layer - SAP GUI based UI, Direct Database access </a:t>
          </a:r>
          <a:r>
            <a:rPr lang="en-US" dirty="0" err="1"/>
            <a:t>etc</a:t>
          </a:r>
          <a:endParaRPr lang="en-US" dirty="0"/>
        </a:p>
      </dgm:t>
    </dgm:pt>
    <dgm:pt modelId="{2B698BD0-589B-4733-A883-6A868909D8B2}" type="parTrans" cxnId="{3CAD14A4-9F3B-4872-9812-65545532C061}">
      <dgm:prSet/>
      <dgm:spPr/>
      <dgm:t>
        <a:bodyPr/>
        <a:lstStyle/>
        <a:p>
          <a:endParaRPr lang="en-US"/>
        </a:p>
      </dgm:t>
    </dgm:pt>
    <dgm:pt modelId="{F244EB18-7E67-4F69-8A87-4345697D8E33}" type="sibTrans" cxnId="{3CAD14A4-9F3B-4872-9812-65545532C061}">
      <dgm:prSet/>
      <dgm:spPr/>
      <dgm:t>
        <a:bodyPr/>
        <a:lstStyle/>
        <a:p>
          <a:endParaRPr lang="en-US"/>
        </a:p>
      </dgm:t>
    </dgm:pt>
    <dgm:pt modelId="{BB296986-43AF-4574-8A31-89AA17D2B078}">
      <dgm:prSet/>
      <dgm:spPr/>
      <dgm:t>
        <a:bodyPr/>
        <a:lstStyle/>
        <a:p>
          <a:r>
            <a:rPr lang="en-US" dirty="0"/>
            <a:t>Mostly procedural programming using function modules, reports and includes</a:t>
          </a:r>
        </a:p>
      </dgm:t>
    </dgm:pt>
    <dgm:pt modelId="{35134AFE-CA47-4736-9F2B-C790A5E9CABE}" type="parTrans" cxnId="{90DB6F68-208B-4924-ABAE-5C7DA756C743}">
      <dgm:prSet/>
      <dgm:spPr/>
      <dgm:t>
        <a:bodyPr/>
        <a:lstStyle/>
        <a:p>
          <a:endParaRPr lang="en-US"/>
        </a:p>
      </dgm:t>
    </dgm:pt>
    <dgm:pt modelId="{EE8A22AC-7FA4-47D4-AE18-CE78E22C5434}" type="sibTrans" cxnId="{90DB6F68-208B-4924-ABAE-5C7DA756C743}">
      <dgm:prSet/>
      <dgm:spPr/>
      <dgm:t>
        <a:bodyPr/>
        <a:lstStyle/>
        <a:p>
          <a:endParaRPr lang="en-US"/>
        </a:p>
      </dgm:t>
    </dgm:pt>
    <dgm:pt modelId="{0B0CF5EF-A375-42C9-928C-89C765858796}">
      <dgm:prSet/>
      <dgm:spPr/>
      <dgm:t>
        <a:bodyPr/>
        <a:lstStyle/>
        <a:p>
          <a:r>
            <a:rPr lang="en-US" dirty="0"/>
            <a:t>Layered implementation - RESTful ABAP Programming model (RAP), Fiori UI, Database access via CDS Views</a:t>
          </a:r>
        </a:p>
      </dgm:t>
    </dgm:pt>
    <dgm:pt modelId="{88AED68E-8E76-4886-99FF-E6B2A5BFC59A}" type="parTrans" cxnId="{E8CC2CF2-4BE9-4AA3-9B53-A49E625E2AF5}">
      <dgm:prSet/>
      <dgm:spPr/>
      <dgm:t>
        <a:bodyPr/>
        <a:lstStyle/>
        <a:p>
          <a:endParaRPr lang="en-US"/>
        </a:p>
      </dgm:t>
    </dgm:pt>
    <dgm:pt modelId="{EB0389B5-8ABB-4CE2-9695-2463B94A6B43}" type="sibTrans" cxnId="{E8CC2CF2-4BE9-4AA3-9B53-A49E625E2AF5}">
      <dgm:prSet/>
      <dgm:spPr/>
      <dgm:t>
        <a:bodyPr/>
        <a:lstStyle/>
        <a:p>
          <a:endParaRPr lang="en-US"/>
        </a:p>
      </dgm:t>
    </dgm:pt>
    <dgm:pt modelId="{87C603A0-06CE-471C-B4AD-09B10DFDDC63}">
      <dgm:prSet/>
      <dgm:spPr/>
      <dgm:t>
        <a:bodyPr/>
        <a:lstStyle/>
        <a:p>
          <a:r>
            <a:rPr lang="en-US" dirty="0"/>
            <a:t>Object Oriented (Classes, Interfaces, Inheritance </a:t>
          </a:r>
          <a:r>
            <a:rPr lang="en-US" dirty="0" err="1"/>
            <a:t>etc</a:t>
          </a:r>
          <a:r>
            <a:rPr lang="en-US" dirty="0"/>
            <a:t>) and Declarative (CDS Views, Data Dictionary, Annotations </a:t>
          </a:r>
          <a:r>
            <a:rPr lang="en-US" dirty="0" err="1"/>
            <a:t>etc</a:t>
          </a:r>
          <a:r>
            <a:rPr lang="en-US" dirty="0"/>
            <a:t>)</a:t>
          </a:r>
        </a:p>
      </dgm:t>
    </dgm:pt>
    <dgm:pt modelId="{D74263AA-91CD-4F1E-9DC8-A8D9624DB3CC}" type="parTrans" cxnId="{D8CC2EEB-C6B6-4CA2-86C4-FB943671E00A}">
      <dgm:prSet/>
      <dgm:spPr/>
      <dgm:t>
        <a:bodyPr/>
        <a:lstStyle/>
        <a:p>
          <a:endParaRPr lang="en-US"/>
        </a:p>
      </dgm:t>
    </dgm:pt>
    <dgm:pt modelId="{FB0C0F42-20C8-4743-B77A-8F1F27CA31B2}" type="sibTrans" cxnId="{D8CC2EEB-C6B6-4CA2-86C4-FB943671E00A}">
      <dgm:prSet/>
      <dgm:spPr/>
      <dgm:t>
        <a:bodyPr/>
        <a:lstStyle/>
        <a:p>
          <a:endParaRPr lang="en-US"/>
        </a:p>
      </dgm:t>
    </dgm:pt>
    <dgm:pt modelId="{1C1F646B-47F2-40A6-B6F9-5D4369984858}">
      <dgm:prSet/>
      <dgm:spPr/>
      <dgm:t>
        <a:bodyPr/>
        <a:lstStyle/>
        <a:p>
          <a:r>
            <a:rPr lang="en-US" b="1" dirty="0"/>
            <a:t>A large amount of this code cannot be kept when moving from ECC to S4/HANA and/or Cloud</a:t>
          </a:r>
        </a:p>
      </dgm:t>
    </dgm:pt>
    <dgm:pt modelId="{8DCD56F0-5983-4538-8F77-2A6DC9AF591E}" type="parTrans" cxnId="{5C57EECC-E7EB-4BAA-9B90-497A5FD75461}">
      <dgm:prSet/>
      <dgm:spPr/>
      <dgm:t>
        <a:bodyPr/>
        <a:lstStyle/>
        <a:p>
          <a:endParaRPr lang="en-US"/>
        </a:p>
      </dgm:t>
    </dgm:pt>
    <dgm:pt modelId="{21C411CE-E761-43E7-BDB7-2D51318ADD79}" type="sibTrans" cxnId="{5C57EECC-E7EB-4BAA-9B90-497A5FD75461}">
      <dgm:prSet/>
      <dgm:spPr/>
      <dgm:t>
        <a:bodyPr/>
        <a:lstStyle/>
        <a:p>
          <a:endParaRPr lang="en-US"/>
        </a:p>
      </dgm:t>
    </dgm:pt>
    <dgm:pt modelId="{3BACF839-CA65-4CB3-BBCA-AD26545BBF6C}">
      <dgm:prSet/>
      <dgm:spPr/>
      <dgm:t>
        <a:bodyPr/>
        <a:lstStyle/>
        <a:p>
          <a:r>
            <a:rPr lang="en-US" b="1" dirty="0"/>
            <a:t>Restricted language scope and restricted access to released APIs</a:t>
          </a:r>
        </a:p>
      </dgm:t>
    </dgm:pt>
    <dgm:pt modelId="{F2FF114E-3C0B-4DB9-A87C-509EE3EEE1A1}" type="parTrans" cxnId="{C286CA12-4353-41CF-BD2A-079C5120D7DC}">
      <dgm:prSet/>
      <dgm:spPr/>
      <dgm:t>
        <a:bodyPr/>
        <a:lstStyle/>
        <a:p>
          <a:endParaRPr lang="en-US"/>
        </a:p>
      </dgm:t>
    </dgm:pt>
    <dgm:pt modelId="{38891A41-CE91-4278-8E3C-D881A354FE91}" type="sibTrans" cxnId="{C286CA12-4353-41CF-BD2A-079C5120D7DC}">
      <dgm:prSet/>
      <dgm:spPr/>
      <dgm:t>
        <a:bodyPr/>
        <a:lstStyle/>
        <a:p>
          <a:endParaRPr lang="en-US"/>
        </a:p>
      </dgm:t>
    </dgm:pt>
    <dgm:pt modelId="{79E57206-B74C-4EA0-B7E9-C9FE1C9C8B9B}" type="pres">
      <dgm:prSet presAssocID="{D1693859-F079-4B94-987A-B78BAA610B0C}" presName="Name0" presStyleCnt="0">
        <dgm:presLayoutVars>
          <dgm:chMax/>
          <dgm:chPref val="3"/>
          <dgm:dir/>
          <dgm:animOne val="branch"/>
          <dgm:animLvl val="lvl"/>
        </dgm:presLayoutVars>
      </dgm:prSet>
      <dgm:spPr/>
    </dgm:pt>
    <dgm:pt modelId="{514C2E8A-4DD6-4C8B-A4B5-CB7147D7B329}" type="pres">
      <dgm:prSet presAssocID="{C2CB20CD-DC8B-4496-9A2D-0A7F6EA32F97}" presName="composite" presStyleCnt="0"/>
      <dgm:spPr/>
    </dgm:pt>
    <dgm:pt modelId="{D6BC2727-9693-4262-8DB3-C815D7855593}" type="pres">
      <dgm:prSet presAssocID="{C2CB20CD-DC8B-4496-9A2D-0A7F6EA32F97}" presName="FirstChild" presStyleLbl="revTx" presStyleIdx="0" presStyleCnt="4">
        <dgm:presLayoutVars>
          <dgm:chMax val="0"/>
          <dgm:chPref val="0"/>
          <dgm:bulletEnabled val="1"/>
        </dgm:presLayoutVars>
      </dgm:prSet>
      <dgm:spPr/>
    </dgm:pt>
    <dgm:pt modelId="{8C1EF7E8-B66D-4C77-A7F5-74999E567CD4}" type="pres">
      <dgm:prSet presAssocID="{C2CB20CD-DC8B-4496-9A2D-0A7F6EA32F97}" presName="Parent" presStyleLbl="alignNode1" presStyleIdx="0" presStyleCnt="2">
        <dgm:presLayoutVars>
          <dgm:chMax val="3"/>
          <dgm:chPref val="3"/>
          <dgm:bulletEnabled val="1"/>
        </dgm:presLayoutVars>
      </dgm:prSet>
      <dgm:spPr/>
    </dgm:pt>
    <dgm:pt modelId="{49C1D0EA-7D94-4030-BDAC-DD75667E47C1}" type="pres">
      <dgm:prSet presAssocID="{C2CB20CD-DC8B-4496-9A2D-0A7F6EA32F97}" presName="Accent" presStyleLbl="parChTrans1D1" presStyleIdx="0" presStyleCnt="2"/>
      <dgm:spPr/>
    </dgm:pt>
    <dgm:pt modelId="{6391A699-67A2-4DE7-93B8-66A0E48F23C9}" type="pres">
      <dgm:prSet presAssocID="{C2CB20CD-DC8B-4496-9A2D-0A7F6EA32F97}" presName="Child" presStyleLbl="revTx" presStyleIdx="1" presStyleCnt="4">
        <dgm:presLayoutVars>
          <dgm:chMax val="0"/>
          <dgm:chPref val="0"/>
          <dgm:bulletEnabled val="1"/>
        </dgm:presLayoutVars>
      </dgm:prSet>
      <dgm:spPr/>
    </dgm:pt>
    <dgm:pt modelId="{F8D77D14-258E-4C0F-AB1B-1B7BF77DBF78}" type="pres">
      <dgm:prSet presAssocID="{E66416D5-E7F8-40C6-82D9-D1E467913149}" presName="sibTrans" presStyleCnt="0"/>
      <dgm:spPr/>
    </dgm:pt>
    <dgm:pt modelId="{3129F9B1-EF51-403A-A552-96FBD476E422}" type="pres">
      <dgm:prSet presAssocID="{C7A5ECBC-F181-4EB1-A4F7-D366ABA950A4}" presName="composite" presStyleCnt="0"/>
      <dgm:spPr/>
    </dgm:pt>
    <dgm:pt modelId="{5498B983-69E6-4355-8665-55D0EFEDB625}" type="pres">
      <dgm:prSet presAssocID="{C7A5ECBC-F181-4EB1-A4F7-D366ABA950A4}" presName="FirstChild" presStyleLbl="revTx" presStyleIdx="2" presStyleCnt="4">
        <dgm:presLayoutVars>
          <dgm:chMax val="0"/>
          <dgm:chPref val="0"/>
          <dgm:bulletEnabled val="1"/>
        </dgm:presLayoutVars>
      </dgm:prSet>
      <dgm:spPr/>
    </dgm:pt>
    <dgm:pt modelId="{D83003EF-086E-456D-8971-82EE46CF4054}" type="pres">
      <dgm:prSet presAssocID="{C7A5ECBC-F181-4EB1-A4F7-D366ABA950A4}" presName="Parent" presStyleLbl="alignNode1" presStyleIdx="1" presStyleCnt="2">
        <dgm:presLayoutVars>
          <dgm:chMax val="3"/>
          <dgm:chPref val="3"/>
          <dgm:bulletEnabled val="1"/>
        </dgm:presLayoutVars>
      </dgm:prSet>
      <dgm:spPr/>
    </dgm:pt>
    <dgm:pt modelId="{1A7DF0CC-F12C-467B-ADDF-B460B4F36920}" type="pres">
      <dgm:prSet presAssocID="{C7A5ECBC-F181-4EB1-A4F7-D366ABA950A4}" presName="Accent" presStyleLbl="parChTrans1D1" presStyleIdx="1" presStyleCnt="2"/>
      <dgm:spPr/>
    </dgm:pt>
    <dgm:pt modelId="{6F41C50C-37A8-4C3C-B9C4-457C84C3BC88}" type="pres">
      <dgm:prSet presAssocID="{C7A5ECBC-F181-4EB1-A4F7-D366ABA950A4}" presName="Child" presStyleLbl="revTx" presStyleIdx="3" presStyleCnt="4">
        <dgm:presLayoutVars>
          <dgm:chMax val="0"/>
          <dgm:chPref val="0"/>
          <dgm:bulletEnabled val="1"/>
        </dgm:presLayoutVars>
      </dgm:prSet>
      <dgm:spPr/>
    </dgm:pt>
  </dgm:ptLst>
  <dgm:cxnLst>
    <dgm:cxn modelId="{8E5E3602-D862-461F-992E-18F81A5AF4BF}" type="presOf" srcId="{87C603A0-06CE-471C-B4AD-09B10DFDDC63}" destId="{6F41C50C-37A8-4C3C-B9C4-457C84C3BC88}" srcOrd="0" destOrd="2" presId="urn:microsoft.com/office/officeart/2011/layout/TabList"/>
    <dgm:cxn modelId="{056C390E-818F-4C08-9AD1-48C2C50FD7C2}" type="presOf" srcId="{0B0CF5EF-A375-42C9-928C-89C765858796}" destId="{6F41C50C-37A8-4C3C-B9C4-457C84C3BC88}" srcOrd="0" destOrd="1" presId="urn:microsoft.com/office/officeart/2011/layout/TabList"/>
    <dgm:cxn modelId="{C286CA12-4353-41CF-BD2A-079C5120D7DC}" srcId="{C7A5ECBC-F181-4EB1-A4F7-D366ABA950A4}" destId="{3BACF839-CA65-4CB3-BBCA-AD26545BBF6C}" srcOrd="4" destOrd="0" parTransId="{F2FF114E-3C0B-4DB9-A87C-509EE3EEE1A1}" sibTransId="{38891A41-CE91-4278-8E3C-D881A354FE91}"/>
    <dgm:cxn modelId="{7BDF8021-37A5-4A6B-A333-BBFA8C3C37E1}" srcId="{C7A5ECBC-F181-4EB1-A4F7-D366ABA950A4}" destId="{16E06C44-00DD-4808-890F-855E983669B7}" srcOrd="0" destOrd="0" parTransId="{20FBD68A-47FF-4F27-AF91-0F080F3907E3}" sibTransId="{8EBBD91E-6B88-470D-9EAC-27CA163EF66B}"/>
    <dgm:cxn modelId="{8EAC5127-53DB-4FAD-A40E-BAD5AF353C9C}" type="presOf" srcId="{BB296986-43AF-4574-8A31-89AA17D2B078}" destId="{6391A699-67A2-4DE7-93B8-66A0E48F23C9}" srcOrd="0" destOrd="2" presId="urn:microsoft.com/office/officeart/2011/layout/TabList"/>
    <dgm:cxn modelId="{54F98837-B0B6-4E47-8328-2E719C9D8E58}" type="presOf" srcId="{C2CB20CD-DC8B-4496-9A2D-0A7F6EA32F97}" destId="{8C1EF7E8-B66D-4C77-A7F5-74999E567CD4}" srcOrd="0" destOrd="0" presId="urn:microsoft.com/office/officeart/2011/layout/TabList"/>
    <dgm:cxn modelId="{9E6A9D67-3F45-4BF3-A16D-5A398BA2E8E6}" srcId="{D1693859-F079-4B94-987A-B78BAA610B0C}" destId="{C2CB20CD-DC8B-4496-9A2D-0A7F6EA32F97}" srcOrd="0" destOrd="0" parTransId="{0459AD22-F3D5-4509-9562-25F2BA47F311}" sibTransId="{E66416D5-E7F8-40C6-82D9-D1E467913149}"/>
    <dgm:cxn modelId="{C3711248-21BA-4A22-938D-75D9E66265FD}" type="presOf" srcId="{1AAB9CB4-F4D8-4A09-BF61-1DF675DF6579}" destId="{6391A699-67A2-4DE7-93B8-66A0E48F23C9}" srcOrd="0" destOrd="1" presId="urn:microsoft.com/office/officeart/2011/layout/TabList"/>
    <dgm:cxn modelId="{90DB6F68-208B-4924-ABAE-5C7DA756C743}" srcId="{C2CB20CD-DC8B-4496-9A2D-0A7F6EA32F97}" destId="{BB296986-43AF-4574-8A31-89AA17D2B078}" srcOrd="3" destOrd="0" parTransId="{35134AFE-CA47-4736-9F2B-C790A5E9CABE}" sibTransId="{EE8A22AC-7FA4-47D4-AE18-CE78E22C5434}"/>
    <dgm:cxn modelId="{8C57CD6F-3D72-4377-BE09-4EC7254104AC}" type="presOf" srcId="{FBCE3320-755E-4EB3-ADDA-F08F28ECAD00}" destId="{D6BC2727-9693-4262-8DB3-C815D7855593}" srcOrd="0" destOrd="0" presId="urn:microsoft.com/office/officeart/2011/layout/TabList"/>
    <dgm:cxn modelId="{0C459D75-7A19-41F6-BB25-EB7A2452592F}" type="presOf" srcId="{F22538CA-AB34-4654-8E61-1D3DC06C27A8}" destId="{6391A699-67A2-4DE7-93B8-66A0E48F23C9}" srcOrd="0" destOrd="0" presId="urn:microsoft.com/office/officeart/2011/layout/TabList"/>
    <dgm:cxn modelId="{671B048E-C279-459A-AE7E-6A7D089ED17B}" srcId="{C2CB20CD-DC8B-4496-9A2D-0A7F6EA32F97}" destId="{F22538CA-AB34-4654-8E61-1D3DC06C27A8}" srcOrd="1" destOrd="0" parTransId="{D810D3CA-3DC4-4D6A-B766-F08E274F6917}" sibTransId="{3962CE1B-6A07-4C2C-BB63-959F6872D60A}"/>
    <dgm:cxn modelId="{68E719A0-2FC8-4E7F-9051-A427564EF3AD}" type="presOf" srcId="{1C1F646B-47F2-40A6-B6F9-5D4369984858}" destId="{6391A699-67A2-4DE7-93B8-66A0E48F23C9}" srcOrd="0" destOrd="3" presId="urn:microsoft.com/office/officeart/2011/layout/TabList"/>
    <dgm:cxn modelId="{3CAD14A4-9F3B-4872-9812-65545532C061}" srcId="{C2CB20CD-DC8B-4496-9A2D-0A7F6EA32F97}" destId="{1AAB9CB4-F4D8-4A09-BF61-1DF675DF6579}" srcOrd="2" destOrd="0" parTransId="{2B698BD0-589B-4733-A883-6A868909D8B2}" sibTransId="{F244EB18-7E67-4F69-8A87-4345697D8E33}"/>
    <dgm:cxn modelId="{C2EA62AA-0E48-4821-8196-50C51E7A4562}" srcId="{C7A5ECBC-F181-4EB1-A4F7-D366ABA950A4}" destId="{F56FA692-F53F-42E8-ACA7-872FE0E06F46}" srcOrd="1" destOrd="0" parTransId="{78AC74DD-87FF-4490-B674-898B6E2C2D09}" sibTransId="{576B69E6-9498-4330-AD12-F90BF50DFA80}"/>
    <dgm:cxn modelId="{FD33D7C2-1C20-4083-A98B-2FEDC5EC69B1}" srcId="{C2CB20CD-DC8B-4496-9A2D-0A7F6EA32F97}" destId="{FBCE3320-755E-4EB3-ADDA-F08F28ECAD00}" srcOrd="0" destOrd="0" parTransId="{B0E73DAF-1658-4872-A983-C2BE858140AD}" sibTransId="{CFB52DC5-096C-4755-9044-BA1FAA4ABE4A}"/>
    <dgm:cxn modelId="{16904BC9-FD29-45B4-912C-F0712AE686FF}" type="presOf" srcId="{F56FA692-F53F-42E8-ACA7-872FE0E06F46}" destId="{6F41C50C-37A8-4C3C-B9C4-457C84C3BC88}" srcOrd="0" destOrd="0" presId="urn:microsoft.com/office/officeart/2011/layout/TabList"/>
    <dgm:cxn modelId="{5C57EECC-E7EB-4BAA-9B90-497A5FD75461}" srcId="{C2CB20CD-DC8B-4496-9A2D-0A7F6EA32F97}" destId="{1C1F646B-47F2-40A6-B6F9-5D4369984858}" srcOrd="4" destOrd="0" parTransId="{8DCD56F0-5983-4538-8F77-2A6DC9AF591E}" sibTransId="{21C411CE-E761-43E7-BDB7-2D51318ADD79}"/>
    <dgm:cxn modelId="{77FA24D2-9F65-439D-9403-A78EEB82D759}" type="presOf" srcId="{16E06C44-00DD-4808-890F-855E983669B7}" destId="{5498B983-69E6-4355-8665-55D0EFEDB625}" srcOrd="0" destOrd="0" presId="urn:microsoft.com/office/officeart/2011/layout/TabList"/>
    <dgm:cxn modelId="{509A2FDF-3446-40F2-A6BD-3A34AB6AD4D4}" type="presOf" srcId="{C7A5ECBC-F181-4EB1-A4F7-D366ABA950A4}" destId="{D83003EF-086E-456D-8971-82EE46CF4054}" srcOrd="0" destOrd="0" presId="urn:microsoft.com/office/officeart/2011/layout/TabList"/>
    <dgm:cxn modelId="{6FACEBE7-6B6C-4D5E-8C00-B7AE78A47B2C}" type="presOf" srcId="{3BACF839-CA65-4CB3-BBCA-AD26545BBF6C}" destId="{6F41C50C-37A8-4C3C-B9C4-457C84C3BC88}" srcOrd="0" destOrd="3" presId="urn:microsoft.com/office/officeart/2011/layout/TabList"/>
    <dgm:cxn modelId="{9A492AEB-E8F0-4B91-946D-08D2224D7183}" type="presOf" srcId="{D1693859-F079-4B94-987A-B78BAA610B0C}" destId="{79E57206-B74C-4EA0-B7E9-C9FE1C9C8B9B}" srcOrd="0" destOrd="0" presId="urn:microsoft.com/office/officeart/2011/layout/TabList"/>
    <dgm:cxn modelId="{D8CC2EEB-C6B6-4CA2-86C4-FB943671E00A}" srcId="{C7A5ECBC-F181-4EB1-A4F7-D366ABA950A4}" destId="{87C603A0-06CE-471C-B4AD-09B10DFDDC63}" srcOrd="3" destOrd="0" parTransId="{D74263AA-91CD-4F1E-9DC8-A8D9624DB3CC}" sibTransId="{FB0C0F42-20C8-4743-B77A-8F1F27CA31B2}"/>
    <dgm:cxn modelId="{92573EEE-25BE-4F9F-A9C6-0C613AD73C07}" srcId="{D1693859-F079-4B94-987A-B78BAA610B0C}" destId="{C7A5ECBC-F181-4EB1-A4F7-D366ABA950A4}" srcOrd="1" destOrd="0" parTransId="{F03820BF-E095-46BB-863E-D0DB1974F125}" sibTransId="{58E26D86-C42C-4D65-A82F-F997D5BAB8E1}"/>
    <dgm:cxn modelId="{E8CC2CF2-4BE9-4AA3-9B53-A49E625E2AF5}" srcId="{C7A5ECBC-F181-4EB1-A4F7-D366ABA950A4}" destId="{0B0CF5EF-A375-42C9-928C-89C765858796}" srcOrd="2" destOrd="0" parTransId="{88AED68E-8E76-4886-99FF-E6B2A5BFC59A}" sibTransId="{EB0389B5-8ABB-4CE2-9695-2463B94A6B43}"/>
    <dgm:cxn modelId="{E16B2E83-CCCB-4023-B669-D0E165AFEEFB}" type="presParOf" srcId="{79E57206-B74C-4EA0-B7E9-C9FE1C9C8B9B}" destId="{514C2E8A-4DD6-4C8B-A4B5-CB7147D7B329}" srcOrd="0" destOrd="0" presId="urn:microsoft.com/office/officeart/2011/layout/TabList"/>
    <dgm:cxn modelId="{3FB8897C-1FE7-4DDB-9D72-B1EE34674E60}" type="presParOf" srcId="{514C2E8A-4DD6-4C8B-A4B5-CB7147D7B329}" destId="{D6BC2727-9693-4262-8DB3-C815D7855593}" srcOrd="0" destOrd="0" presId="urn:microsoft.com/office/officeart/2011/layout/TabList"/>
    <dgm:cxn modelId="{6AA703FB-C672-4E7E-BF48-B5AB7F2BEF52}" type="presParOf" srcId="{514C2E8A-4DD6-4C8B-A4B5-CB7147D7B329}" destId="{8C1EF7E8-B66D-4C77-A7F5-74999E567CD4}" srcOrd="1" destOrd="0" presId="urn:microsoft.com/office/officeart/2011/layout/TabList"/>
    <dgm:cxn modelId="{0094BC45-2728-46FE-BA4F-F72AD02C2CBB}" type="presParOf" srcId="{514C2E8A-4DD6-4C8B-A4B5-CB7147D7B329}" destId="{49C1D0EA-7D94-4030-BDAC-DD75667E47C1}" srcOrd="2" destOrd="0" presId="urn:microsoft.com/office/officeart/2011/layout/TabList"/>
    <dgm:cxn modelId="{E9D22D3B-BBC7-4DD6-A43A-28F24707CC1D}" type="presParOf" srcId="{79E57206-B74C-4EA0-B7E9-C9FE1C9C8B9B}" destId="{6391A699-67A2-4DE7-93B8-66A0E48F23C9}" srcOrd="1" destOrd="0" presId="urn:microsoft.com/office/officeart/2011/layout/TabList"/>
    <dgm:cxn modelId="{41BF28EE-BC0F-4C88-820C-B6E970BA63EA}" type="presParOf" srcId="{79E57206-B74C-4EA0-B7E9-C9FE1C9C8B9B}" destId="{F8D77D14-258E-4C0F-AB1B-1B7BF77DBF78}" srcOrd="2" destOrd="0" presId="urn:microsoft.com/office/officeart/2011/layout/TabList"/>
    <dgm:cxn modelId="{B593F741-BC18-4A3D-BEEF-6628AE9A79E4}" type="presParOf" srcId="{79E57206-B74C-4EA0-B7E9-C9FE1C9C8B9B}" destId="{3129F9B1-EF51-403A-A552-96FBD476E422}" srcOrd="3" destOrd="0" presId="urn:microsoft.com/office/officeart/2011/layout/TabList"/>
    <dgm:cxn modelId="{C6C30A46-74ED-4651-BC07-3CEB44DBD7D8}" type="presParOf" srcId="{3129F9B1-EF51-403A-A552-96FBD476E422}" destId="{5498B983-69E6-4355-8665-55D0EFEDB625}" srcOrd="0" destOrd="0" presId="urn:microsoft.com/office/officeart/2011/layout/TabList"/>
    <dgm:cxn modelId="{A2437D42-2426-473A-9BDB-220178676F95}" type="presParOf" srcId="{3129F9B1-EF51-403A-A552-96FBD476E422}" destId="{D83003EF-086E-456D-8971-82EE46CF4054}" srcOrd="1" destOrd="0" presId="urn:microsoft.com/office/officeart/2011/layout/TabList"/>
    <dgm:cxn modelId="{C7AD3D17-8729-48E1-8033-CC20437FFF83}" type="presParOf" srcId="{3129F9B1-EF51-403A-A552-96FBD476E422}" destId="{1A7DF0CC-F12C-467B-ADDF-B460B4F36920}" srcOrd="2" destOrd="0" presId="urn:microsoft.com/office/officeart/2011/layout/TabList"/>
    <dgm:cxn modelId="{97283386-0F7D-488D-B0AB-F79F201466B9}" type="presParOf" srcId="{79E57206-B74C-4EA0-B7E9-C9FE1C9C8B9B}" destId="{6F41C50C-37A8-4C3C-B9C4-457C84C3BC88}" srcOrd="4" destOrd="0" presId="urn:microsoft.com/office/officeart/2011/layout/Tab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DB4D53D-681B-45F4-A0F2-C793597F10D3}" type="doc">
      <dgm:prSet loTypeId="urn:microsoft.com/office/officeart/2005/8/layout/lProcess2" loCatId="list" qsTypeId="urn:microsoft.com/office/officeart/2005/8/quickstyle/simple1" qsCatId="simple" csTypeId="urn:microsoft.com/office/officeart/2005/8/colors/accent1_2" csCatId="accent1" phldr="1"/>
      <dgm:spPr/>
      <dgm:t>
        <a:bodyPr/>
        <a:lstStyle/>
        <a:p>
          <a:endParaRPr lang="en-US"/>
        </a:p>
      </dgm:t>
    </dgm:pt>
    <dgm:pt modelId="{C12774BD-6D70-493F-876B-0EBACEE87B88}">
      <dgm:prSet phldrT="[Text]" phldr="0"/>
      <dgm:spPr/>
      <dgm:t>
        <a:bodyPr/>
        <a:lstStyle/>
        <a:p>
          <a:r>
            <a:rPr lang="en-US" dirty="0"/>
            <a:t>Procedural Roots (1980s-1990s)</a:t>
          </a:r>
        </a:p>
      </dgm:t>
    </dgm:pt>
    <dgm:pt modelId="{83A06B87-E34D-4815-B81F-92087C92B1B8}" type="parTrans" cxnId="{FDFEE17A-E4A9-48D6-82C0-CB16C4E670FB}">
      <dgm:prSet/>
      <dgm:spPr/>
      <dgm:t>
        <a:bodyPr/>
        <a:lstStyle/>
        <a:p>
          <a:endParaRPr lang="en-US"/>
        </a:p>
      </dgm:t>
    </dgm:pt>
    <dgm:pt modelId="{942D0BCC-27C0-4B51-BB25-BF66B2673B3D}" type="sibTrans" cxnId="{FDFEE17A-E4A9-48D6-82C0-CB16C4E670FB}">
      <dgm:prSet/>
      <dgm:spPr/>
      <dgm:t>
        <a:bodyPr/>
        <a:lstStyle/>
        <a:p>
          <a:endParaRPr lang="en-US"/>
        </a:p>
      </dgm:t>
    </dgm:pt>
    <dgm:pt modelId="{7254D212-4343-486C-A52D-2061FC3B987E}">
      <dgm:prSet phldrT="[Text]" phldr="0"/>
      <dgm:spPr/>
      <dgm:t>
        <a:bodyPr/>
        <a:lstStyle/>
        <a:p>
          <a:r>
            <a:rPr lang="en-US" dirty="0"/>
            <a:t>Initially designed for developing reports and interfaces in SAP R/2 and later R/3</a:t>
          </a:r>
        </a:p>
      </dgm:t>
    </dgm:pt>
    <dgm:pt modelId="{F0DC80AA-7802-4867-BFFE-4D058C0BC99B}" type="parTrans" cxnId="{25E80BF6-93E6-4D99-8644-B7E0942377C5}">
      <dgm:prSet/>
      <dgm:spPr/>
      <dgm:t>
        <a:bodyPr/>
        <a:lstStyle/>
        <a:p>
          <a:endParaRPr lang="en-US"/>
        </a:p>
      </dgm:t>
    </dgm:pt>
    <dgm:pt modelId="{6635AE53-B368-4AF6-AB65-E18A10067F80}" type="sibTrans" cxnId="{25E80BF6-93E6-4D99-8644-B7E0942377C5}">
      <dgm:prSet/>
      <dgm:spPr/>
      <dgm:t>
        <a:bodyPr/>
        <a:lstStyle/>
        <a:p>
          <a:endParaRPr lang="en-US"/>
        </a:p>
      </dgm:t>
    </dgm:pt>
    <dgm:pt modelId="{49751182-2C78-44B4-8451-F2E87CB6EF89}">
      <dgm:prSet phldrT="[Text]" phldr="0"/>
      <dgm:spPr/>
      <dgm:t>
        <a:bodyPr/>
        <a:lstStyle/>
        <a:p>
          <a:r>
            <a:rPr lang="en-US" dirty="0"/>
            <a:t>Purely procedural, similar to COBOL</a:t>
          </a:r>
        </a:p>
      </dgm:t>
    </dgm:pt>
    <dgm:pt modelId="{5057D79B-14D7-4876-A643-EADF51DAFE37}" type="parTrans" cxnId="{D1EDD71B-795B-49E0-A3B4-B43A875046C0}">
      <dgm:prSet/>
      <dgm:spPr/>
      <dgm:t>
        <a:bodyPr/>
        <a:lstStyle/>
        <a:p>
          <a:endParaRPr lang="en-US"/>
        </a:p>
      </dgm:t>
    </dgm:pt>
    <dgm:pt modelId="{600EB223-02C0-47FE-ABDD-9F7CA70633C1}" type="sibTrans" cxnId="{D1EDD71B-795B-49E0-A3B4-B43A875046C0}">
      <dgm:prSet/>
      <dgm:spPr/>
      <dgm:t>
        <a:bodyPr/>
        <a:lstStyle/>
        <a:p>
          <a:endParaRPr lang="en-US"/>
        </a:p>
      </dgm:t>
    </dgm:pt>
    <dgm:pt modelId="{FA63BD6A-135D-46E1-B6F5-D7A284EBCEF9}">
      <dgm:prSet phldrT="[Text]" phldr="0"/>
      <dgm:spPr/>
      <dgm:t>
        <a:bodyPr/>
        <a:lstStyle/>
        <a:p>
          <a:r>
            <a:rPr lang="en-US" dirty="0"/>
            <a:t>No object-oriented features, limited modularity</a:t>
          </a:r>
        </a:p>
      </dgm:t>
    </dgm:pt>
    <dgm:pt modelId="{683F658D-6E59-4A15-806F-19BADBB3F1D2}" type="parTrans" cxnId="{BC8450A5-2DC4-45E9-99D6-180395B4A4BF}">
      <dgm:prSet/>
      <dgm:spPr/>
      <dgm:t>
        <a:bodyPr/>
        <a:lstStyle/>
        <a:p>
          <a:endParaRPr lang="en-US"/>
        </a:p>
      </dgm:t>
    </dgm:pt>
    <dgm:pt modelId="{C1BC96CD-3D12-4AB3-B20C-A4C159964CCA}" type="sibTrans" cxnId="{BC8450A5-2DC4-45E9-99D6-180395B4A4BF}">
      <dgm:prSet/>
      <dgm:spPr/>
      <dgm:t>
        <a:bodyPr/>
        <a:lstStyle/>
        <a:p>
          <a:endParaRPr lang="en-US"/>
        </a:p>
      </dgm:t>
    </dgm:pt>
    <dgm:pt modelId="{6F98B235-DDA4-4061-9ACF-AC2F82122FBE}">
      <dgm:prSet phldrT="[Text]" phldr="0"/>
      <dgm:spPr/>
      <dgm:t>
        <a:bodyPr/>
        <a:lstStyle/>
        <a:p>
          <a:r>
            <a:rPr lang="en-US" dirty="0"/>
            <a:t>Object Oriented (2000s)</a:t>
          </a:r>
        </a:p>
      </dgm:t>
    </dgm:pt>
    <dgm:pt modelId="{340D0AA0-B71D-4A09-A82F-5E8F50E52603}" type="parTrans" cxnId="{A0441D13-0BF8-40EE-99B6-B28E4A222F59}">
      <dgm:prSet/>
      <dgm:spPr/>
      <dgm:t>
        <a:bodyPr/>
        <a:lstStyle/>
        <a:p>
          <a:endParaRPr lang="en-US"/>
        </a:p>
      </dgm:t>
    </dgm:pt>
    <dgm:pt modelId="{A88FD951-0969-46B4-894F-D0838A73DE97}" type="sibTrans" cxnId="{A0441D13-0BF8-40EE-99B6-B28E4A222F59}">
      <dgm:prSet/>
      <dgm:spPr/>
      <dgm:t>
        <a:bodyPr/>
        <a:lstStyle/>
        <a:p>
          <a:endParaRPr lang="en-US"/>
        </a:p>
      </dgm:t>
    </dgm:pt>
    <dgm:pt modelId="{95E08DDD-722A-48CA-827A-FE76A136F7BB}">
      <dgm:prSet phldrT="[Text]" phldr="0"/>
      <dgm:spPr/>
      <dgm:t>
        <a:bodyPr/>
        <a:lstStyle/>
        <a:p>
          <a:r>
            <a:rPr lang="en-US" dirty="0"/>
            <a:t>ABAP Objects introduced with SAP R/3 4.6c</a:t>
          </a:r>
        </a:p>
      </dgm:t>
    </dgm:pt>
    <dgm:pt modelId="{8E74863C-3F67-4D2D-A35E-728189F2BE95}" type="parTrans" cxnId="{EFC24DF1-B097-4F7A-A0F9-5EEF75B315D2}">
      <dgm:prSet/>
      <dgm:spPr/>
      <dgm:t>
        <a:bodyPr/>
        <a:lstStyle/>
        <a:p>
          <a:endParaRPr lang="en-US"/>
        </a:p>
      </dgm:t>
    </dgm:pt>
    <dgm:pt modelId="{AC7A2A0F-3927-41C8-95A0-27273286A9E3}" type="sibTrans" cxnId="{EFC24DF1-B097-4F7A-A0F9-5EEF75B315D2}">
      <dgm:prSet/>
      <dgm:spPr/>
      <dgm:t>
        <a:bodyPr/>
        <a:lstStyle/>
        <a:p>
          <a:endParaRPr lang="en-US"/>
        </a:p>
      </dgm:t>
    </dgm:pt>
    <dgm:pt modelId="{DEB0B12F-60EA-4E99-9AF6-8C3C16741E6E}">
      <dgm:prSet phldrT="[Text]" phldr="0"/>
      <dgm:spPr/>
      <dgm:t>
        <a:bodyPr/>
        <a:lstStyle/>
        <a:p>
          <a:r>
            <a:rPr lang="en-US" dirty="0"/>
            <a:t>Enabled encapsulation, inheritance and polymorphism</a:t>
          </a:r>
        </a:p>
      </dgm:t>
    </dgm:pt>
    <dgm:pt modelId="{E6835E0F-2A5A-4B32-872E-0EF082C2A112}" type="parTrans" cxnId="{DEFBF9B9-999E-4616-B5D2-A6B27D719EC1}">
      <dgm:prSet/>
      <dgm:spPr/>
      <dgm:t>
        <a:bodyPr/>
        <a:lstStyle/>
        <a:p>
          <a:endParaRPr lang="en-US"/>
        </a:p>
      </dgm:t>
    </dgm:pt>
    <dgm:pt modelId="{A6D0A625-A11F-4B32-AD5C-7694B923EE3D}" type="sibTrans" cxnId="{DEFBF9B9-999E-4616-B5D2-A6B27D719EC1}">
      <dgm:prSet/>
      <dgm:spPr/>
      <dgm:t>
        <a:bodyPr/>
        <a:lstStyle/>
        <a:p>
          <a:endParaRPr lang="en-US"/>
        </a:p>
      </dgm:t>
    </dgm:pt>
    <dgm:pt modelId="{ED3FA98D-D265-48C0-B3FC-FFDE89A1B959}">
      <dgm:prSet phldrT="[Text]" phldr="0"/>
      <dgm:spPr/>
      <dgm:t>
        <a:bodyPr/>
        <a:lstStyle/>
        <a:p>
          <a:r>
            <a:rPr lang="en-US" dirty="0"/>
            <a:t>Class-based exception handling (replaced older MESSAGE-based error handling)</a:t>
          </a:r>
        </a:p>
      </dgm:t>
    </dgm:pt>
    <dgm:pt modelId="{6D7283D7-A8EE-456C-B06F-0E181A0822CE}" type="parTrans" cxnId="{F2255E00-273C-4484-80AE-4115A56567FA}">
      <dgm:prSet/>
      <dgm:spPr/>
      <dgm:t>
        <a:bodyPr/>
        <a:lstStyle/>
        <a:p>
          <a:endParaRPr lang="en-US"/>
        </a:p>
      </dgm:t>
    </dgm:pt>
    <dgm:pt modelId="{AB38B761-8339-4D6D-9413-1BB80DABE172}" type="sibTrans" cxnId="{F2255E00-273C-4484-80AE-4115A56567FA}">
      <dgm:prSet/>
      <dgm:spPr/>
      <dgm:t>
        <a:bodyPr/>
        <a:lstStyle/>
        <a:p>
          <a:endParaRPr lang="en-US"/>
        </a:p>
      </dgm:t>
    </dgm:pt>
    <dgm:pt modelId="{1A6442C3-0963-4AA3-9D11-ADC3BF42DBC3}">
      <dgm:prSet phldrT="[Text]" phldr="0"/>
      <dgm:spPr/>
      <dgm:t>
        <a:bodyPr/>
        <a:lstStyle/>
        <a:p>
          <a:r>
            <a:rPr lang="en-US" dirty="0"/>
            <a:t>Integration with Web (2010s)</a:t>
          </a:r>
        </a:p>
      </dgm:t>
    </dgm:pt>
    <dgm:pt modelId="{66E07E4C-2DFF-49AF-8612-C6AEAE2D92C8}" type="parTrans" cxnId="{10F8EC14-09E9-4583-ABFC-990F0E30D162}">
      <dgm:prSet/>
      <dgm:spPr/>
      <dgm:t>
        <a:bodyPr/>
        <a:lstStyle/>
        <a:p>
          <a:endParaRPr lang="en-US"/>
        </a:p>
      </dgm:t>
    </dgm:pt>
    <dgm:pt modelId="{BA3EA37D-D554-4780-A4BC-0D51037C374F}" type="sibTrans" cxnId="{10F8EC14-09E9-4583-ABFC-990F0E30D162}">
      <dgm:prSet/>
      <dgm:spPr/>
      <dgm:t>
        <a:bodyPr/>
        <a:lstStyle/>
        <a:p>
          <a:endParaRPr lang="en-US"/>
        </a:p>
      </dgm:t>
    </dgm:pt>
    <dgm:pt modelId="{84322437-B84F-429E-9746-606AB1FE7145}">
      <dgm:prSet phldrT="[Text]" phldr="0"/>
      <dgm:spPr/>
      <dgm:t>
        <a:bodyPr/>
        <a:lstStyle/>
        <a:p>
          <a:r>
            <a:rPr lang="en-US" dirty="0"/>
            <a:t>ABAP in the Cloud (Late 2010s-2020s)</a:t>
          </a:r>
        </a:p>
      </dgm:t>
    </dgm:pt>
    <dgm:pt modelId="{F6B82B95-D439-425E-921E-3749435EC181}" type="parTrans" cxnId="{FB7F95E0-4875-4559-895C-6DD0FC5AFC80}">
      <dgm:prSet/>
      <dgm:spPr/>
      <dgm:t>
        <a:bodyPr/>
        <a:lstStyle/>
        <a:p>
          <a:endParaRPr lang="en-US"/>
        </a:p>
      </dgm:t>
    </dgm:pt>
    <dgm:pt modelId="{89899E15-C10F-4106-A249-2F07800EEDD9}" type="sibTrans" cxnId="{FB7F95E0-4875-4559-895C-6DD0FC5AFC80}">
      <dgm:prSet/>
      <dgm:spPr/>
      <dgm:t>
        <a:bodyPr/>
        <a:lstStyle/>
        <a:p>
          <a:endParaRPr lang="en-US"/>
        </a:p>
      </dgm:t>
    </dgm:pt>
    <dgm:pt modelId="{50F63230-20B6-446A-9C72-B41382A5AA72}">
      <dgm:prSet phldrT="[Text]" phldr="0"/>
      <dgm:spPr/>
      <dgm:t>
        <a:bodyPr/>
        <a:lstStyle/>
        <a:p>
          <a:r>
            <a:rPr lang="en-US"/>
            <a:t>Web Dynpro ABAP: UI framework for building web-based applications</a:t>
          </a:r>
          <a:endParaRPr lang="en-US" dirty="0"/>
        </a:p>
      </dgm:t>
    </dgm:pt>
    <dgm:pt modelId="{2A1C26F5-7082-4054-A1C3-0B921128934E}" type="parTrans" cxnId="{B0C29D5B-0339-4F65-AF0A-456B5D97DD76}">
      <dgm:prSet/>
      <dgm:spPr/>
      <dgm:t>
        <a:bodyPr/>
        <a:lstStyle/>
        <a:p>
          <a:endParaRPr lang="en-US"/>
        </a:p>
      </dgm:t>
    </dgm:pt>
    <dgm:pt modelId="{52A85C94-5D73-4E21-A3FF-338AA1CBC484}" type="sibTrans" cxnId="{B0C29D5B-0339-4F65-AF0A-456B5D97DD76}">
      <dgm:prSet/>
      <dgm:spPr/>
      <dgm:t>
        <a:bodyPr/>
        <a:lstStyle/>
        <a:p>
          <a:endParaRPr lang="en-US"/>
        </a:p>
      </dgm:t>
    </dgm:pt>
    <dgm:pt modelId="{21A74C25-C82C-4C18-8C9F-E5C037716030}">
      <dgm:prSet phldrT="[Text]" phldr="0"/>
      <dgm:spPr/>
      <dgm:t>
        <a:bodyPr/>
        <a:lstStyle/>
        <a:p>
          <a:r>
            <a:rPr lang="en-US"/>
            <a:t>SAP NetWeaver: ABAP a core part of NetWeaver stack, supporting web services and RFCs</a:t>
          </a:r>
          <a:endParaRPr lang="en-US" dirty="0"/>
        </a:p>
      </dgm:t>
    </dgm:pt>
    <dgm:pt modelId="{DC6DEC5A-296B-4444-A19D-6AC6AFB1E8C5}" type="parTrans" cxnId="{64F855AC-EE48-41E9-A2A8-101965AF4BFD}">
      <dgm:prSet/>
      <dgm:spPr/>
      <dgm:t>
        <a:bodyPr/>
        <a:lstStyle/>
        <a:p>
          <a:endParaRPr lang="en-US"/>
        </a:p>
      </dgm:t>
    </dgm:pt>
    <dgm:pt modelId="{E26E50F9-177D-47A7-8779-D7BB1B3EEE5C}" type="sibTrans" cxnId="{64F855AC-EE48-41E9-A2A8-101965AF4BFD}">
      <dgm:prSet/>
      <dgm:spPr/>
      <dgm:t>
        <a:bodyPr/>
        <a:lstStyle/>
        <a:p>
          <a:endParaRPr lang="en-US"/>
        </a:p>
      </dgm:t>
    </dgm:pt>
    <dgm:pt modelId="{D61E05DD-D92F-4C61-8BE6-7FD6705FDDA3}">
      <dgm:prSet phldrT="[Text]" phldr="0"/>
      <dgm:spPr/>
      <dgm:t>
        <a:bodyPr/>
        <a:lstStyle/>
        <a:p>
          <a:r>
            <a:rPr lang="en-US" dirty="0"/>
            <a:t>REST &amp; OData: ABAP gained capabilities to expose services via </a:t>
          </a:r>
          <a:r>
            <a:rPr lang="en-US" dirty="0" err="1"/>
            <a:t>Odata</a:t>
          </a:r>
          <a:r>
            <a:rPr lang="en-US" dirty="0"/>
            <a:t>, enabling Fiori and mobile apps</a:t>
          </a:r>
        </a:p>
      </dgm:t>
    </dgm:pt>
    <dgm:pt modelId="{F0658B28-56A8-41C4-92CA-D59C190F7C29}" type="parTrans" cxnId="{DB763692-0509-4704-92ED-89A5795FCA1B}">
      <dgm:prSet/>
      <dgm:spPr/>
      <dgm:t>
        <a:bodyPr/>
        <a:lstStyle/>
        <a:p>
          <a:endParaRPr lang="en-US"/>
        </a:p>
      </dgm:t>
    </dgm:pt>
    <dgm:pt modelId="{28EEE532-9E0F-4366-A090-55EC791C8E7D}" type="sibTrans" cxnId="{DB763692-0509-4704-92ED-89A5795FCA1B}">
      <dgm:prSet/>
      <dgm:spPr/>
      <dgm:t>
        <a:bodyPr/>
        <a:lstStyle/>
        <a:p>
          <a:endParaRPr lang="en-US"/>
        </a:p>
      </dgm:t>
    </dgm:pt>
    <dgm:pt modelId="{9D5E3B85-D987-4EFB-950D-C15D616BCA37}">
      <dgm:prSet phldrT="[Text]" phldr="0"/>
      <dgm:spPr/>
      <dgm:t>
        <a:bodyPr/>
        <a:lstStyle/>
        <a:p>
          <a:r>
            <a:rPr lang="en-US" dirty="0"/>
            <a:t>ABAP for SAP S/4HANA: Optimized for HANA database with features like Core Data Services (CDS) AMDP and better performance</a:t>
          </a:r>
        </a:p>
      </dgm:t>
    </dgm:pt>
    <dgm:pt modelId="{1F88A8FD-FD50-49F0-A020-8C8D3D050915}" type="parTrans" cxnId="{0E1665D8-0473-48BF-9AC4-8212A9878C72}">
      <dgm:prSet/>
      <dgm:spPr/>
      <dgm:t>
        <a:bodyPr/>
        <a:lstStyle/>
        <a:p>
          <a:endParaRPr lang="en-US"/>
        </a:p>
      </dgm:t>
    </dgm:pt>
    <dgm:pt modelId="{CF54D2E4-263C-43D1-ACDD-F5B20EEFC0D6}" type="sibTrans" cxnId="{0E1665D8-0473-48BF-9AC4-8212A9878C72}">
      <dgm:prSet/>
      <dgm:spPr/>
      <dgm:t>
        <a:bodyPr/>
        <a:lstStyle/>
        <a:p>
          <a:endParaRPr lang="en-US"/>
        </a:p>
      </dgm:t>
    </dgm:pt>
    <dgm:pt modelId="{13C497DD-FE58-4F3E-BFFC-D6C9CDC05604}">
      <dgm:prSet phldrT="[Text]" phldr="0"/>
      <dgm:spPr/>
      <dgm:t>
        <a:bodyPr/>
        <a:lstStyle/>
        <a:p>
          <a:r>
            <a:rPr lang="en-US" dirty="0"/>
            <a:t>ABAP RESTful Application Programming Model (RAP)</a:t>
          </a:r>
        </a:p>
      </dgm:t>
    </dgm:pt>
    <dgm:pt modelId="{C3C0003F-896E-45BD-A100-D03CF0816B85}" type="parTrans" cxnId="{D0DF40AF-4F5D-4FDD-AA53-3EC10D40599C}">
      <dgm:prSet/>
      <dgm:spPr/>
      <dgm:t>
        <a:bodyPr/>
        <a:lstStyle/>
        <a:p>
          <a:endParaRPr lang="en-US"/>
        </a:p>
      </dgm:t>
    </dgm:pt>
    <dgm:pt modelId="{F46B093C-7EA8-4ED7-A8C4-9554F8C9C7C4}" type="sibTrans" cxnId="{D0DF40AF-4F5D-4FDD-AA53-3EC10D40599C}">
      <dgm:prSet/>
      <dgm:spPr/>
      <dgm:t>
        <a:bodyPr/>
        <a:lstStyle/>
        <a:p>
          <a:endParaRPr lang="en-US"/>
        </a:p>
      </dgm:t>
    </dgm:pt>
    <dgm:pt modelId="{28783791-8488-4FB2-9984-A8E728BA6BED}">
      <dgm:prSet phldrT="[Text]" phldr="0"/>
      <dgm:spPr/>
      <dgm:t>
        <a:bodyPr/>
        <a:lstStyle/>
        <a:p>
          <a:r>
            <a:rPr lang="en-US"/>
            <a:t>Steampunk (ABAP Environment in SAP BTP)</a:t>
          </a:r>
          <a:endParaRPr lang="en-US" dirty="0"/>
        </a:p>
      </dgm:t>
    </dgm:pt>
    <dgm:pt modelId="{ECFDA177-7D11-49C3-A141-E11DDFA75304}" type="parTrans" cxnId="{2613F0F0-ED2C-4A1F-8DDB-11475D5C7B2C}">
      <dgm:prSet/>
      <dgm:spPr/>
      <dgm:t>
        <a:bodyPr/>
        <a:lstStyle/>
        <a:p>
          <a:endParaRPr lang="en-US"/>
        </a:p>
      </dgm:t>
    </dgm:pt>
    <dgm:pt modelId="{F3AB7E0A-CC5E-4A35-B06D-105D79DD888E}" type="sibTrans" cxnId="{2613F0F0-ED2C-4A1F-8DDB-11475D5C7B2C}">
      <dgm:prSet/>
      <dgm:spPr/>
      <dgm:t>
        <a:bodyPr/>
        <a:lstStyle/>
        <a:p>
          <a:endParaRPr lang="en-US"/>
        </a:p>
      </dgm:t>
    </dgm:pt>
    <dgm:pt modelId="{1617C7E1-6C0C-4128-BF52-D4527ADBB353}" type="pres">
      <dgm:prSet presAssocID="{1DB4D53D-681B-45F4-A0F2-C793597F10D3}" presName="theList" presStyleCnt="0">
        <dgm:presLayoutVars>
          <dgm:dir/>
          <dgm:animLvl val="lvl"/>
          <dgm:resizeHandles val="exact"/>
        </dgm:presLayoutVars>
      </dgm:prSet>
      <dgm:spPr/>
    </dgm:pt>
    <dgm:pt modelId="{0146FB28-E487-4562-AF69-40DC9AECA7A5}" type="pres">
      <dgm:prSet presAssocID="{C12774BD-6D70-493F-876B-0EBACEE87B88}" presName="compNode" presStyleCnt="0"/>
      <dgm:spPr/>
    </dgm:pt>
    <dgm:pt modelId="{4229646D-530B-48BE-9F6B-4B1B991E6142}" type="pres">
      <dgm:prSet presAssocID="{C12774BD-6D70-493F-876B-0EBACEE87B88}" presName="aNode" presStyleLbl="bgShp" presStyleIdx="0" presStyleCnt="4"/>
      <dgm:spPr/>
    </dgm:pt>
    <dgm:pt modelId="{01C71CCD-B7A4-4F3F-BCBA-D75DBB1EC4EA}" type="pres">
      <dgm:prSet presAssocID="{C12774BD-6D70-493F-876B-0EBACEE87B88}" presName="textNode" presStyleLbl="bgShp" presStyleIdx="0" presStyleCnt="4"/>
      <dgm:spPr/>
    </dgm:pt>
    <dgm:pt modelId="{6C6878D3-6BFB-47E9-B00D-0DF4E018713D}" type="pres">
      <dgm:prSet presAssocID="{C12774BD-6D70-493F-876B-0EBACEE87B88}" presName="compChildNode" presStyleCnt="0"/>
      <dgm:spPr/>
    </dgm:pt>
    <dgm:pt modelId="{BBB3F85F-6ADE-4473-B3B2-020F4347A819}" type="pres">
      <dgm:prSet presAssocID="{C12774BD-6D70-493F-876B-0EBACEE87B88}" presName="theInnerList" presStyleCnt="0"/>
      <dgm:spPr/>
    </dgm:pt>
    <dgm:pt modelId="{356AD34F-EDF1-423E-B05D-91734B07D402}" type="pres">
      <dgm:prSet presAssocID="{7254D212-4343-486C-A52D-2061FC3B987E}" presName="childNode" presStyleLbl="node1" presStyleIdx="0" presStyleCnt="12">
        <dgm:presLayoutVars>
          <dgm:bulletEnabled val="1"/>
        </dgm:presLayoutVars>
      </dgm:prSet>
      <dgm:spPr/>
    </dgm:pt>
    <dgm:pt modelId="{A3779F4F-83D5-4290-9121-CDDA5C1B4858}" type="pres">
      <dgm:prSet presAssocID="{7254D212-4343-486C-A52D-2061FC3B987E}" presName="aSpace2" presStyleCnt="0"/>
      <dgm:spPr/>
    </dgm:pt>
    <dgm:pt modelId="{C268E76E-3254-468F-86FD-A70A18D44A1E}" type="pres">
      <dgm:prSet presAssocID="{49751182-2C78-44B4-8451-F2E87CB6EF89}" presName="childNode" presStyleLbl="node1" presStyleIdx="1" presStyleCnt="12">
        <dgm:presLayoutVars>
          <dgm:bulletEnabled val="1"/>
        </dgm:presLayoutVars>
      </dgm:prSet>
      <dgm:spPr/>
    </dgm:pt>
    <dgm:pt modelId="{171308BD-E364-45E2-A94D-08DA123CD81C}" type="pres">
      <dgm:prSet presAssocID="{49751182-2C78-44B4-8451-F2E87CB6EF89}" presName="aSpace2" presStyleCnt="0"/>
      <dgm:spPr/>
    </dgm:pt>
    <dgm:pt modelId="{BD564B17-DC95-4303-863B-A40ADF9A4205}" type="pres">
      <dgm:prSet presAssocID="{FA63BD6A-135D-46E1-B6F5-D7A284EBCEF9}" presName="childNode" presStyleLbl="node1" presStyleIdx="2" presStyleCnt="12">
        <dgm:presLayoutVars>
          <dgm:bulletEnabled val="1"/>
        </dgm:presLayoutVars>
      </dgm:prSet>
      <dgm:spPr/>
    </dgm:pt>
    <dgm:pt modelId="{E7953D66-37D7-4B59-AF85-B062C5F3D72A}" type="pres">
      <dgm:prSet presAssocID="{C12774BD-6D70-493F-876B-0EBACEE87B88}" presName="aSpace" presStyleCnt="0"/>
      <dgm:spPr/>
    </dgm:pt>
    <dgm:pt modelId="{CC7F5328-9DA2-441C-8E8C-77302E44ABEE}" type="pres">
      <dgm:prSet presAssocID="{6F98B235-DDA4-4061-9ACF-AC2F82122FBE}" presName="compNode" presStyleCnt="0"/>
      <dgm:spPr/>
    </dgm:pt>
    <dgm:pt modelId="{18DA57F6-D1D1-4C1D-A9EA-D81E1B6E03C2}" type="pres">
      <dgm:prSet presAssocID="{6F98B235-DDA4-4061-9ACF-AC2F82122FBE}" presName="aNode" presStyleLbl="bgShp" presStyleIdx="1" presStyleCnt="4"/>
      <dgm:spPr/>
    </dgm:pt>
    <dgm:pt modelId="{DD30A37A-6BA4-4C9B-8594-B3FA26EBFAD5}" type="pres">
      <dgm:prSet presAssocID="{6F98B235-DDA4-4061-9ACF-AC2F82122FBE}" presName="textNode" presStyleLbl="bgShp" presStyleIdx="1" presStyleCnt="4"/>
      <dgm:spPr/>
    </dgm:pt>
    <dgm:pt modelId="{80C9F92D-FC2D-4365-B858-8D2C7A08A86C}" type="pres">
      <dgm:prSet presAssocID="{6F98B235-DDA4-4061-9ACF-AC2F82122FBE}" presName="compChildNode" presStyleCnt="0"/>
      <dgm:spPr/>
    </dgm:pt>
    <dgm:pt modelId="{AED377CF-98EB-4351-B9DC-A50E294A2F78}" type="pres">
      <dgm:prSet presAssocID="{6F98B235-DDA4-4061-9ACF-AC2F82122FBE}" presName="theInnerList" presStyleCnt="0"/>
      <dgm:spPr/>
    </dgm:pt>
    <dgm:pt modelId="{A8BDE9F2-EFF1-4717-BEAA-8164CB5FDE06}" type="pres">
      <dgm:prSet presAssocID="{95E08DDD-722A-48CA-827A-FE76A136F7BB}" presName="childNode" presStyleLbl="node1" presStyleIdx="3" presStyleCnt="12">
        <dgm:presLayoutVars>
          <dgm:bulletEnabled val="1"/>
        </dgm:presLayoutVars>
      </dgm:prSet>
      <dgm:spPr/>
    </dgm:pt>
    <dgm:pt modelId="{180A176D-3E08-4CD2-97BA-5FF9C64A75AA}" type="pres">
      <dgm:prSet presAssocID="{95E08DDD-722A-48CA-827A-FE76A136F7BB}" presName="aSpace2" presStyleCnt="0"/>
      <dgm:spPr/>
    </dgm:pt>
    <dgm:pt modelId="{0F6712F6-99C7-463C-9D45-EDE3D58CA774}" type="pres">
      <dgm:prSet presAssocID="{DEB0B12F-60EA-4E99-9AF6-8C3C16741E6E}" presName="childNode" presStyleLbl="node1" presStyleIdx="4" presStyleCnt="12">
        <dgm:presLayoutVars>
          <dgm:bulletEnabled val="1"/>
        </dgm:presLayoutVars>
      </dgm:prSet>
      <dgm:spPr/>
    </dgm:pt>
    <dgm:pt modelId="{02AC86BA-B79C-406E-A692-3B554330529B}" type="pres">
      <dgm:prSet presAssocID="{DEB0B12F-60EA-4E99-9AF6-8C3C16741E6E}" presName="aSpace2" presStyleCnt="0"/>
      <dgm:spPr/>
    </dgm:pt>
    <dgm:pt modelId="{A64260EC-3148-486B-AA26-059AB1C20C1A}" type="pres">
      <dgm:prSet presAssocID="{ED3FA98D-D265-48C0-B3FC-FFDE89A1B959}" presName="childNode" presStyleLbl="node1" presStyleIdx="5" presStyleCnt="12">
        <dgm:presLayoutVars>
          <dgm:bulletEnabled val="1"/>
        </dgm:presLayoutVars>
      </dgm:prSet>
      <dgm:spPr/>
    </dgm:pt>
    <dgm:pt modelId="{36D367FA-E09E-48FE-8958-CC13355BD3D1}" type="pres">
      <dgm:prSet presAssocID="{6F98B235-DDA4-4061-9ACF-AC2F82122FBE}" presName="aSpace" presStyleCnt="0"/>
      <dgm:spPr/>
    </dgm:pt>
    <dgm:pt modelId="{D24A9757-1EF2-4EA5-AE18-5F857EF66A31}" type="pres">
      <dgm:prSet presAssocID="{1A6442C3-0963-4AA3-9D11-ADC3BF42DBC3}" presName="compNode" presStyleCnt="0"/>
      <dgm:spPr/>
    </dgm:pt>
    <dgm:pt modelId="{9FF94AB8-B24F-4E37-A5DD-CCBAB8C3D192}" type="pres">
      <dgm:prSet presAssocID="{1A6442C3-0963-4AA3-9D11-ADC3BF42DBC3}" presName="aNode" presStyleLbl="bgShp" presStyleIdx="2" presStyleCnt="4"/>
      <dgm:spPr/>
    </dgm:pt>
    <dgm:pt modelId="{A612203B-DBA7-4875-A51E-0F314F6EB6D0}" type="pres">
      <dgm:prSet presAssocID="{1A6442C3-0963-4AA3-9D11-ADC3BF42DBC3}" presName="textNode" presStyleLbl="bgShp" presStyleIdx="2" presStyleCnt="4"/>
      <dgm:spPr/>
    </dgm:pt>
    <dgm:pt modelId="{F9284E2E-C351-4032-9874-B29B3ECB1B45}" type="pres">
      <dgm:prSet presAssocID="{1A6442C3-0963-4AA3-9D11-ADC3BF42DBC3}" presName="compChildNode" presStyleCnt="0"/>
      <dgm:spPr/>
    </dgm:pt>
    <dgm:pt modelId="{0D997443-0AC2-4584-8833-4DDFC8707693}" type="pres">
      <dgm:prSet presAssocID="{1A6442C3-0963-4AA3-9D11-ADC3BF42DBC3}" presName="theInnerList" presStyleCnt="0"/>
      <dgm:spPr/>
    </dgm:pt>
    <dgm:pt modelId="{7884B6E9-1F9C-46A1-B2B8-31518E01755C}" type="pres">
      <dgm:prSet presAssocID="{50F63230-20B6-446A-9C72-B41382A5AA72}" presName="childNode" presStyleLbl="node1" presStyleIdx="6" presStyleCnt="12">
        <dgm:presLayoutVars>
          <dgm:bulletEnabled val="1"/>
        </dgm:presLayoutVars>
      </dgm:prSet>
      <dgm:spPr/>
    </dgm:pt>
    <dgm:pt modelId="{0CBD8660-1F51-4274-868E-8177BE0809CC}" type="pres">
      <dgm:prSet presAssocID="{50F63230-20B6-446A-9C72-B41382A5AA72}" presName="aSpace2" presStyleCnt="0"/>
      <dgm:spPr/>
    </dgm:pt>
    <dgm:pt modelId="{3B36C7D6-BFC2-4FC9-BBC0-51A830F596A8}" type="pres">
      <dgm:prSet presAssocID="{21A74C25-C82C-4C18-8C9F-E5C037716030}" presName="childNode" presStyleLbl="node1" presStyleIdx="7" presStyleCnt="12">
        <dgm:presLayoutVars>
          <dgm:bulletEnabled val="1"/>
        </dgm:presLayoutVars>
      </dgm:prSet>
      <dgm:spPr/>
    </dgm:pt>
    <dgm:pt modelId="{DA538E11-A05C-433A-948D-80D52DCBC3D4}" type="pres">
      <dgm:prSet presAssocID="{21A74C25-C82C-4C18-8C9F-E5C037716030}" presName="aSpace2" presStyleCnt="0"/>
      <dgm:spPr/>
    </dgm:pt>
    <dgm:pt modelId="{3A1E037C-C3B8-4C52-9CBF-94D6A815CB1A}" type="pres">
      <dgm:prSet presAssocID="{D61E05DD-D92F-4C61-8BE6-7FD6705FDDA3}" presName="childNode" presStyleLbl="node1" presStyleIdx="8" presStyleCnt="12">
        <dgm:presLayoutVars>
          <dgm:bulletEnabled val="1"/>
        </dgm:presLayoutVars>
      </dgm:prSet>
      <dgm:spPr/>
    </dgm:pt>
    <dgm:pt modelId="{15C9AF29-D94E-4D91-9795-76EDB998A23D}" type="pres">
      <dgm:prSet presAssocID="{1A6442C3-0963-4AA3-9D11-ADC3BF42DBC3}" presName="aSpace" presStyleCnt="0"/>
      <dgm:spPr/>
    </dgm:pt>
    <dgm:pt modelId="{C60995E5-22BE-43B3-9243-9B72ADB17787}" type="pres">
      <dgm:prSet presAssocID="{84322437-B84F-429E-9746-606AB1FE7145}" presName="compNode" presStyleCnt="0"/>
      <dgm:spPr/>
    </dgm:pt>
    <dgm:pt modelId="{14FA1609-A2A3-48E6-B8C6-D6A6C53277EA}" type="pres">
      <dgm:prSet presAssocID="{84322437-B84F-429E-9746-606AB1FE7145}" presName="aNode" presStyleLbl="bgShp" presStyleIdx="3" presStyleCnt="4"/>
      <dgm:spPr/>
    </dgm:pt>
    <dgm:pt modelId="{CCAACFBE-AD6A-495A-8B99-F1C62FD77340}" type="pres">
      <dgm:prSet presAssocID="{84322437-B84F-429E-9746-606AB1FE7145}" presName="textNode" presStyleLbl="bgShp" presStyleIdx="3" presStyleCnt="4"/>
      <dgm:spPr/>
    </dgm:pt>
    <dgm:pt modelId="{A717B2DB-BB97-480D-B8D6-1D680CE5942B}" type="pres">
      <dgm:prSet presAssocID="{84322437-B84F-429E-9746-606AB1FE7145}" presName="compChildNode" presStyleCnt="0"/>
      <dgm:spPr/>
    </dgm:pt>
    <dgm:pt modelId="{17078F54-E67C-48F3-835F-316457296796}" type="pres">
      <dgm:prSet presAssocID="{84322437-B84F-429E-9746-606AB1FE7145}" presName="theInnerList" presStyleCnt="0"/>
      <dgm:spPr/>
    </dgm:pt>
    <dgm:pt modelId="{4B68B52E-17C8-4F73-BFE2-F30EC63049E1}" type="pres">
      <dgm:prSet presAssocID="{9D5E3B85-D987-4EFB-950D-C15D616BCA37}" presName="childNode" presStyleLbl="node1" presStyleIdx="9" presStyleCnt="12">
        <dgm:presLayoutVars>
          <dgm:bulletEnabled val="1"/>
        </dgm:presLayoutVars>
      </dgm:prSet>
      <dgm:spPr/>
    </dgm:pt>
    <dgm:pt modelId="{55E1F11C-7CA0-493C-A858-3FCEEFE72B2C}" type="pres">
      <dgm:prSet presAssocID="{9D5E3B85-D987-4EFB-950D-C15D616BCA37}" presName="aSpace2" presStyleCnt="0"/>
      <dgm:spPr/>
    </dgm:pt>
    <dgm:pt modelId="{E6C68817-20BE-4448-8D92-3BDDA528D7FD}" type="pres">
      <dgm:prSet presAssocID="{13C497DD-FE58-4F3E-BFFC-D6C9CDC05604}" presName="childNode" presStyleLbl="node1" presStyleIdx="10" presStyleCnt="12">
        <dgm:presLayoutVars>
          <dgm:bulletEnabled val="1"/>
        </dgm:presLayoutVars>
      </dgm:prSet>
      <dgm:spPr/>
    </dgm:pt>
    <dgm:pt modelId="{16779229-C15D-4535-9ECD-CCD00BC45153}" type="pres">
      <dgm:prSet presAssocID="{13C497DD-FE58-4F3E-BFFC-D6C9CDC05604}" presName="aSpace2" presStyleCnt="0"/>
      <dgm:spPr/>
    </dgm:pt>
    <dgm:pt modelId="{06C43761-CA78-444E-A83C-4AE6D8A618E4}" type="pres">
      <dgm:prSet presAssocID="{28783791-8488-4FB2-9984-A8E728BA6BED}" presName="childNode" presStyleLbl="node1" presStyleIdx="11" presStyleCnt="12">
        <dgm:presLayoutVars>
          <dgm:bulletEnabled val="1"/>
        </dgm:presLayoutVars>
      </dgm:prSet>
      <dgm:spPr/>
    </dgm:pt>
  </dgm:ptLst>
  <dgm:cxnLst>
    <dgm:cxn modelId="{F2255E00-273C-4484-80AE-4115A56567FA}" srcId="{6F98B235-DDA4-4061-9ACF-AC2F82122FBE}" destId="{ED3FA98D-D265-48C0-B3FC-FFDE89A1B959}" srcOrd="2" destOrd="0" parTransId="{6D7283D7-A8EE-456C-B06F-0E181A0822CE}" sibTransId="{AB38B761-8339-4D6D-9413-1BB80DABE172}"/>
    <dgm:cxn modelId="{4CA96F10-1B60-4245-A05E-D8B85E821128}" type="presOf" srcId="{84322437-B84F-429E-9746-606AB1FE7145}" destId="{CCAACFBE-AD6A-495A-8B99-F1C62FD77340}" srcOrd="1" destOrd="0" presId="urn:microsoft.com/office/officeart/2005/8/layout/lProcess2"/>
    <dgm:cxn modelId="{A0441D13-0BF8-40EE-99B6-B28E4A222F59}" srcId="{1DB4D53D-681B-45F4-A0F2-C793597F10D3}" destId="{6F98B235-DDA4-4061-9ACF-AC2F82122FBE}" srcOrd="1" destOrd="0" parTransId="{340D0AA0-B71D-4A09-A82F-5E8F50E52603}" sibTransId="{A88FD951-0969-46B4-894F-D0838A73DE97}"/>
    <dgm:cxn modelId="{10F8EC14-09E9-4583-ABFC-990F0E30D162}" srcId="{1DB4D53D-681B-45F4-A0F2-C793597F10D3}" destId="{1A6442C3-0963-4AA3-9D11-ADC3BF42DBC3}" srcOrd="2" destOrd="0" parTransId="{66E07E4C-2DFF-49AF-8612-C6AEAE2D92C8}" sibTransId="{BA3EA37D-D554-4780-A4BC-0D51037C374F}"/>
    <dgm:cxn modelId="{F1A54417-E312-420D-AE06-3435E423657B}" type="presOf" srcId="{1A6442C3-0963-4AA3-9D11-ADC3BF42DBC3}" destId="{A612203B-DBA7-4875-A51E-0F314F6EB6D0}" srcOrd="1" destOrd="0" presId="urn:microsoft.com/office/officeart/2005/8/layout/lProcess2"/>
    <dgm:cxn modelId="{E073AE1B-FB66-40C6-A96B-3A91F1467733}" type="presOf" srcId="{50F63230-20B6-446A-9C72-B41382A5AA72}" destId="{7884B6E9-1F9C-46A1-B2B8-31518E01755C}" srcOrd="0" destOrd="0" presId="urn:microsoft.com/office/officeart/2005/8/layout/lProcess2"/>
    <dgm:cxn modelId="{D1EDD71B-795B-49E0-A3B4-B43A875046C0}" srcId="{C12774BD-6D70-493F-876B-0EBACEE87B88}" destId="{49751182-2C78-44B4-8451-F2E87CB6EF89}" srcOrd="1" destOrd="0" parTransId="{5057D79B-14D7-4876-A643-EADF51DAFE37}" sibTransId="{600EB223-02C0-47FE-ABDD-9F7CA70633C1}"/>
    <dgm:cxn modelId="{92856F1D-88A9-4785-8584-CF99DC10E811}" type="presOf" srcId="{21A74C25-C82C-4C18-8C9F-E5C037716030}" destId="{3B36C7D6-BFC2-4FC9-BBC0-51A830F596A8}" srcOrd="0" destOrd="0" presId="urn:microsoft.com/office/officeart/2005/8/layout/lProcess2"/>
    <dgm:cxn modelId="{D7A4B639-1B78-42CA-B832-BBA9E9F82F64}" type="presOf" srcId="{D61E05DD-D92F-4C61-8BE6-7FD6705FDDA3}" destId="{3A1E037C-C3B8-4C52-9CBF-94D6A815CB1A}" srcOrd="0" destOrd="0" presId="urn:microsoft.com/office/officeart/2005/8/layout/lProcess2"/>
    <dgm:cxn modelId="{434D2E5B-F2F4-4AF9-8A60-1E26E125A667}" type="presOf" srcId="{1DB4D53D-681B-45F4-A0F2-C793597F10D3}" destId="{1617C7E1-6C0C-4128-BF52-D4527ADBB353}" srcOrd="0" destOrd="0" presId="urn:microsoft.com/office/officeart/2005/8/layout/lProcess2"/>
    <dgm:cxn modelId="{B0C29D5B-0339-4F65-AF0A-456B5D97DD76}" srcId="{1A6442C3-0963-4AA3-9D11-ADC3BF42DBC3}" destId="{50F63230-20B6-446A-9C72-B41382A5AA72}" srcOrd="0" destOrd="0" parTransId="{2A1C26F5-7082-4054-A1C3-0B921128934E}" sibTransId="{52A85C94-5D73-4E21-A3FF-338AA1CBC484}"/>
    <dgm:cxn modelId="{96476B4C-3A1A-4CB2-848C-6D244DDCA4E5}" type="presOf" srcId="{9D5E3B85-D987-4EFB-950D-C15D616BCA37}" destId="{4B68B52E-17C8-4F73-BFE2-F30EC63049E1}" srcOrd="0" destOrd="0" presId="urn:microsoft.com/office/officeart/2005/8/layout/lProcess2"/>
    <dgm:cxn modelId="{81EFA958-18A1-4DC7-A51F-AE0094A92067}" type="presOf" srcId="{6F98B235-DDA4-4061-9ACF-AC2F82122FBE}" destId="{DD30A37A-6BA4-4C9B-8594-B3FA26EBFAD5}" srcOrd="1" destOrd="0" presId="urn:microsoft.com/office/officeart/2005/8/layout/lProcess2"/>
    <dgm:cxn modelId="{95B44A59-4172-4D15-9382-D5D2C652CDCE}" type="presOf" srcId="{84322437-B84F-429E-9746-606AB1FE7145}" destId="{14FA1609-A2A3-48E6-B8C6-D6A6C53277EA}" srcOrd="0" destOrd="0" presId="urn:microsoft.com/office/officeart/2005/8/layout/lProcess2"/>
    <dgm:cxn modelId="{FDFEE17A-E4A9-48D6-82C0-CB16C4E670FB}" srcId="{1DB4D53D-681B-45F4-A0F2-C793597F10D3}" destId="{C12774BD-6D70-493F-876B-0EBACEE87B88}" srcOrd="0" destOrd="0" parTransId="{83A06B87-E34D-4815-B81F-92087C92B1B8}" sibTransId="{942D0BCC-27C0-4B51-BB25-BF66B2673B3D}"/>
    <dgm:cxn modelId="{53D8567D-88C5-452C-8FF3-71C4AD31C3C5}" type="presOf" srcId="{C12774BD-6D70-493F-876B-0EBACEE87B88}" destId="{4229646D-530B-48BE-9F6B-4B1B991E6142}" srcOrd="0" destOrd="0" presId="urn:microsoft.com/office/officeart/2005/8/layout/lProcess2"/>
    <dgm:cxn modelId="{DA73897F-4762-4E7D-BE45-6A33018D4E42}" type="presOf" srcId="{FA63BD6A-135D-46E1-B6F5-D7A284EBCEF9}" destId="{BD564B17-DC95-4303-863B-A40ADF9A4205}" srcOrd="0" destOrd="0" presId="urn:microsoft.com/office/officeart/2005/8/layout/lProcess2"/>
    <dgm:cxn modelId="{DBF98887-00AF-436D-8E63-37B9D75243AE}" type="presOf" srcId="{C12774BD-6D70-493F-876B-0EBACEE87B88}" destId="{01C71CCD-B7A4-4F3F-BCBA-D75DBB1EC4EA}" srcOrd="1" destOrd="0" presId="urn:microsoft.com/office/officeart/2005/8/layout/lProcess2"/>
    <dgm:cxn modelId="{BEEB2A90-E23C-4937-B5DD-15A7127D5DB6}" type="presOf" srcId="{95E08DDD-722A-48CA-827A-FE76A136F7BB}" destId="{A8BDE9F2-EFF1-4717-BEAA-8164CB5FDE06}" srcOrd="0" destOrd="0" presId="urn:microsoft.com/office/officeart/2005/8/layout/lProcess2"/>
    <dgm:cxn modelId="{DB763692-0509-4704-92ED-89A5795FCA1B}" srcId="{1A6442C3-0963-4AA3-9D11-ADC3BF42DBC3}" destId="{D61E05DD-D92F-4C61-8BE6-7FD6705FDDA3}" srcOrd="2" destOrd="0" parTransId="{F0658B28-56A8-41C4-92CA-D59C190F7C29}" sibTransId="{28EEE532-9E0F-4366-A090-55EC791C8E7D}"/>
    <dgm:cxn modelId="{BC8450A5-2DC4-45E9-99D6-180395B4A4BF}" srcId="{C12774BD-6D70-493F-876B-0EBACEE87B88}" destId="{FA63BD6A-135D-46E1-B6F5-D7A284EBCEF9}" srcOrd="2" destOrd="0" parTransId="{683F658D-6E59-4A15-806F-19BADBB3F1D2}" sibTransId="{C1BC96CD-3D12-4AB3-B20C-A4C159964CCA}"/>
    <dgm:cxn modelId="{64F855AC-EE48-41E9-A2A8-101965AF4BFD}" srcId="{1A6442C3-0963-4AA3-9D11-ADC3BF42DBC3}" destId="{21A74C25-C82C-4C18-8C9F-E5C037716030}" srcOrd="1" destOrd="0" parTransId="{DC6DEC5A-296B-4444-A19D-6AC6AFB1E8C5}" sibTransId="{E26E50F9-177D-47A7-8779-D7BB1B3EEE5C}"/>
    <dgm:cxn modelId="{C1E2F4AC-9CCC-478A-80F4-97CA33F0A217}" type="presOf" srcId="{1A6442C3-0963-4AA3-9D11-ADC3BF42DBC3}" destId="{9FF94AB8-B24F-4E37-A5DD-CCBAB8C3D192}" srcOrd="0" destOrd="0" presId="urn:microsoft.com/office/officeart/2005/8/layout/lProcess2"/>
    <dgm:cxn modelId="{D0DF40AF-4F5D-4FDD-AA53-3EC10D40599C}" srcId="{84322437-B84F-429E-9746-606AB1FE7145}" destId="{13C497DD-FE58-4F3E-BFFC-D6C9CDC05604}" srcOrd="1" destOrd="0" parTransId="{C3C0003F-896E-45BD-A100-D03CF0816B85}" sibTransId="{F46B093C-7EA8-4ED7-A8C4-9554F8C9C7C4}"/>
    <dgm:cxn modelId="{E91AD7B3-753B-410D-804B-3202D985D7C3}" type="presOf" srcId="{49751182-2C78-44B4-8451-F2E87CB6EF89}" destId="{C268E76E-3254-468F-86FD-A70A18D44A1E}" srcOrd="0" destOrd="0" presId="urn:microsoft.com/office/officeart/2005/8/layout/lProcess2"/>
    <dgm:cxn modelId="{DEFBF9B9-999E-4616-B5D2-A6B27D719EC1}" srcId="{6F98B235-DDA4-4061-9ACF-AC2F82122FBE}" destId="{DEB0B12F-60EA-4E99-9AF6-8C3C16741E6E}" srcOrd="1" destOrd="0" parTransId="{E6835E0F-2A5A-4B32-872E-0EF082C2A112}" sibTransId="{A6D0A625-A11F-4B32-AD5C-7694B923EE3D}"/>
    <dgm:cxn modelId="{1C9138BB-9140-4926-ADB2-1ACB37FAF665}" type="presOf" srcId="{7254D212-4343-486C-A52D-2061FC3B987E}" destId="{356AD34F-EDF1-423E-B05D-91734B07D402}" srcOrd="0" destOrd="0" presId="urn:microsoft.com/office/officeart/2005/8/layout/lProcess2"/>
    <dgm:cxn modelId="{3966DBC9-A024-4027-901D-E2E82B3DF8B5}" type="presOf" srcId="{28783791-8488-4FB2-9984-A8E728BA6BED}" destId="{06C43761-CA78-444E-A83C-4AE6D8A618E4}" srcOrd="0" destOrd="0" presId="urn:microsoft.com/office/officeart/2005/8/layout/lProcess2"/>
    <dgm:cxn modelId="{82D9F1D1-2E5D-4DBA-A224-999136304C8E}" type="presOf" srcId="{6F98B235-DDA4-4061-9ACF-AC2F82122FBE}" destId="{18DA57F6-D1D1-4C1D-A9EA-D81E1B6E03C2}" srcOrd="0" destOrd="0" presId="urn:microsoft.com/office/officeart/2005/8/layout/lProcess2"/>
    <dgm:cxn modelId="{0E1665D8-0473-48BF-9AC4-8212A9878C72}" srcId="{84322437-B84F-429E-9746-606AB1FE7145}" destId="{9D5E3B85-D987-4EFB-950D-C15D616BCA37}" srcOrd="0" destOrd="0" parTransId="{1F88A8FD-FD50-49F0-A020-8C8D3D050915}" sibTransId="{CF54D2E4-263C-43D1-ACDD-F5B20EEFC0D6}"/>
    <dgm:cxn modelId="{649D1ADF-1CB7-4322-8040-1EAA2B9C7CE1}" type="presOf" srcId="{DEB0B12F-60EA-4E99-9AF6-8C3C16741E6E}" destId="{0F6712F6-99C7-463C-9D45-EDE3D58CA774}" srcOrd="0" destOrd="0" presId="urn:microsoft.com/office/officeart/2005/8/layout/lProcess2"/>
    <dgm:cxn modelId="{FB7F95E0-4875-4559-895C-6DD0FC5AFC80}" srcId="{1DB4D53D-681B-45F4-A0F2-C793597F10D3}" destId="{84322437-B84F-429E-9746-606AB1FE7145}" srcOrd="3" destOrd="0" parTransId="{F6B82B95-D439-425E-921E-3749435EC181}" sibTransId="{89899E15-C10F-4106-A249-2F07800EEDD9}"/>
    <dgm:cxn modelId="{760772E3-5186-4FDD-AA38-8257ADC35E6C}" type="presOf" srcId="{13C497DD-FE58-4F3E-BFFC-D6C9CDC05604}" destId="{E6C68817-20BE-4448-8D92-3BDDA528D7FD}" srcOrd="0" destOrd="0" presId="urn:microsoft.com/office/officeart/2005/8/layout/lProcess2"/>
    <dgm:cxn modelId="{129488EC-F7F8-414E-984E-F8E10BDFF3FA}" type="presOf" srcId="{ED3FA98D-D265-48C0-B3FC-FFDE89A1B959}" destId="{A64260EC-3148-486B-AA26-059AB1C20C1A}" srcOrd="0" destOrd="0" presId="urn:microsoft.com/office/officeart/2005/8/layout/lProcess2"/>
    <dgm:cxn modelId="{2613F0F0-ED2C-4A1F-8DDB-11475D5C7B2C}" srcId="{84322437-B84F-429E-9746-606AB1FE7145}" destId="{28783791-8488-4FB2-9984-A8E728BA6BED}" srcOrd="2" destOrd="0" parTransId="{ECFDA177-7D11-49C3-A141-E11DDFA75304}" sibTransId="{F3AB7E0A-CC5E-4A35-B06D-105D79DD888E}"/>
    <dgm:cxn modelId="{EFC24DF1-B097-4F7A-A0F9-5EEF75B315D2}" srcId="{6F98B235-DDA4-4061-9ACF-AC2F82122FBE}" destId="{95E08DDD-722A-48CA-827A-FE76A136F7BB}" srcOrd="0" destOrd="0" parTransId="{8E74863C-3F67-4D2D-A35E-728189F2BE95}" sibTransId="{AC7A2A0F-3927-41C8-95A0-27273286A9E3}"/>
    <dgm:cxn modelId="{25E80BF6-93E6-4D99-8644-B7E0942377C5}" srcId="{C12774BD-6D70-493F-876B-0EBACEE87B88}" destId="{7254D212-4343-486C-A52D-2061FC3B987E}" srcOrd="0" destOrd="0" parTransId="{F0DC80AA-7802-4867-BFFE-4D058C0BC99B}" sibTransId="{6635AE53-B368-4AF6-AB65-E18A10067F80}"/>
    <dgm:cxn modelId="{BE44D356-33E1-4E7B-AC36-C1B9AB105F7C}" type="presParOf" srcId="{1617C7E1-6C0C-4128-BF52-D4527ADBB353}" destId="{0146FB28-E487-4562-AF69-40DC9AECA7A5}" srcOrd="0" destOrd="0" presId="urn:microsoft.com/office/officeart/2005/8/layout/lProcess2"/>
    <dgm:cxn modelId="{933946BD-483C-44CC-BC54-9306D9D97C46}" type="presParOf" srcId="{0146FB28-E487-4562-AF69-40DC9AECA7A5}" destId="{4229646D-530B-48BE-9F6B-4B1B991E6142}" srcOrd="0" destOrd="0" presId="urn:microsoft.com/office/officeart/2005/8/layout/lProcess2"/>
    <dgm:cxn modelId="{3C83804F-0B7D-4E9B-A3F8-EBD73577627A}" type="presParOf" srcId="{0146FB28-E487-4562-AF69-40DC9AECA7A5}" destId="{01C71CCD-B7A4-4F3F-BCBA-D75DBB1EC4EA}" srcOrd="1" destOrd="0" presId="urn:microsoft.com/office/officeart/2005/8/layout/lProcess2"/>
    <dgm:cxn modelId="{991BA1AD-73F3-4B18-8AEF-058679E99F7C}" type="presParOf" srcId="{0146FB28-E487-4562-AF69-40DC9AECA7A5}" destId="{6C6878D3-6BFB-47E9-B00D-0DF4E018713D}" srcOrd="2" destOrd="0" presId="urn:microsoft.com/office/officeart/2005/8/layout/lProcess2"/>
    <dgm:cxn modelId="{8532D9F3-B56F-4FAB-93B6-577BCBE1AE76}" type="presParOf" srcId="{6C6878D3-6BFB-47E9-B00D-0DF4E018713D}" destId="{BBB3F85F-6ADE-4473-B3B2-020F4347A819}" srcOrd="0" destOrd="0" presId="urn:microsoft.com/office/officeart/2005/8/layout/lProcess2"/>
    <dgm:cxn modelId="{E0F7DA98-650B-4A96-956D-59FC0C4D515A}" type="presParOf" srcId="{BBB3F85F-6ADE-4473-B3B2-020F4347A819}" destId="{356AD34F-EDF1-423E-B05D-91734B07D402}" srcOrd="0" destOrd="0" presId="urn:microsoft.com/office/officeart/2005/8/layout/lProcess2"/>
    <dgm:cxn modelId="{814509F0-71B0-4703-AA26-79AFB629F9AE}" type="presParOf" srcId="{BBB3F85F-6ADE-4473-B3B2-020F4347A819}" destId="{A3779F4F-83D5-4290-9121-CDDA5C1B4858}" srcOrd="1" destOrd="0" presId="urn:microsoft.com/office/officeart/2005/8/layout/lProcess2"/>
    <dgm:cxn modelId="{234555EC-B22D-41AC-9952-40E6E4C43724}" type="presParOf" srcId="{BBB3F85F-6ADE-4473-B3B2-020F4347A819}" destId="{C268E76E-3254-468F-86FD-A70A18D44A1E}" srcOrd="2" destOrd="0" presId="urn:microsoft.com/office/officeart/2005/8/layout/lProcess2"/>
    <dgm:cxn modelId="{A072709A-817E-4263-911D-2CD2F65A43AB}" type="presParOf" srcId="{BBB3F85F-6ADE-4473-B3B2-020F4347A819}" destId="{171308BD-E364-45E2-A94D-08DA123CD81C}" srcOrd="3" destOrd="0" presId="urn:microsoft.com/office/officeart/2005/8/layout/lProcess2"/>
    <dgm:cxn modelId="{8693A5B3-E4C8-41DB-BB5B-A6297AE7306B}" type="presParOf" srcId="{BBB3F85F-6ADE-4473-B3B2-020F4347A819}" destId="{BD564B17-DC95-4303-863B-A40ADF9A4205}" srcOrd="4" destOrd="0" presId="urn:microsoft.com/office/officeart/2005/8/layout/lProcess2"/>
    <dgm:cxn modelId="{A2DDC0DA-6E74-4F61-BD5B-70737560D778}" type="presParOf" srcId="{1617C7E1-6C0C-4128-BF52-D4527ADBB353}" destId="{E7953D66-37D7-4B59-AF85-B062C5F3D72A}" srcOrd="1" destOrd="0" presId="urn:microsoft.com/office/officeart/2005/8/layout/lProcess2"/>
    <dgm:cxn modelId="{EA3575CF-C754-4DA9-A152-CA23FFDE5CE4}" type="presParOf" srcId="{1617C7E1-6C0C-4128-BF52-D4527ADBB353}" destId="{CC7F5328-9DA2-441C-8E8C-77302E44ABEE}" srcOrd="2" destOrd="0" presId="urn:microsoft.com/office/officeart/2005/8/layout/lProcess2"/>
    <dgm:cxn modelId="{FCDA7EC4-8A30-4C23-B05E-48943B6B5103}" type="presParOf" srcId="{CC7F5328-9DA2-441C-8E8C-77302E44ABEE}" destId="{18DA57F6-D1D1-4C1D-A9EA-D81E1B6E03C2}" srcOrd="0" destOrd="0" presId="urn:microsoft.com/office/officeart/2005/8/layout/lProcess2"/>
    <dgm:cxn modelId="{AC0378DF-0522-4016-9E61-F2B786E3081A}" type="presParOf" srcId="{CC7F5328-9DA2-441C-8E8C-77302E44ABEE}" destId="{DD30A37A-6BA4-4C9B-8594-B3FA26EBFAD5}" srcOrd="1" destOrd="0" presId="urn:microsoft.com/office/officeart/2005/8/layout/lProcess2"/>
    <dgm:cxn modelId="{7ED7B9B3-57C5-43CE-B14B-62B24DB16941}" type="presParOf" srcId="{CC7F5328-9DA2-441C-8E8C-77302E44ABEE}" destId="{80C9F92D-FC2D-4365-B858-8D2C7A08A86C}" srcOrd="2" destOrd="0" presId="urn:microsoft.com/office/officeart/2005/8/layout/lProcess2"/>
    <dgm:cxn modelId="{4DBF91D6-4F10-411B-A121-73FE552DB986}" type="presParOf" srcId="{80C9F92D-FC2D-4365-B858-8D2C7A08A86C}" destId="{AED377CF-98EB-4351-B9DC-A50E294A2F78}" srcOrd="0" destOrd="0" presId="urn:microsoft.com/office/officeart/2005/8/layout/lProcess2"/>
    <dgm:cxn modelId="{7C50973F-E720-4ED9-A04A-1087CEC588F3}" type="presParOf" srcId="{AED377CF-98EB-4351-B9DC-A50E294A2F78}" destId="{A8BDE9F2-EFF1-4717-BEAA-8164CB5FDE06}" srcOrd="0" destOrd="0" presId="urn:microsoft.com/office/officeart/2005/8/layout/lProcess2"/>
    <dgm:cxn modelId="{88CFB914-0279-4703-AF32-639B7EF8036B}" type="presParOf" srcId="{AED377CF-98EB-4351-B9DC-A50E294A2F78}" destId="{180A176D-3E08-4CD2-97BA-5FF9C64A75AA}" srcOrd="1" destOrd="0" presId="urn:microsoft.com/office/officeart/2005/8/layout/lProcess2"/>
    <dgm:cxn modelId="{29134DF9-0530-49E9-B0E0-66E6EA2EA455}" type="presParOf" srcId="{AED377CF-98EB-4351-B9DC-A50E294A2F78}" destId="{0F6712F6-99C7-463C-9D45-EDE3D58CA774}" srcOrd="2" destOrd="0" presId="urn:microsoft.com/office/officeart/2005/8/layout/lProcess2"/>
    <dgm:cxn modelId="{2FC2AB4E-1A24-4515-BE9C-077CB6B6C12B}" type="presParOf" srcId="{AED377CF-98EB-4351-B9DC-A50E294A2F78}" destId="{02AC86BA-B79C-406E-A692-3B554330529B}" srcOrd="3" destOrd="0" presId="urn:microsoft.com/office/officeart/2005/8/layout/lProcess2"/>
    <dgm:cxn modelId="{9C9868EC-3BA2-4515-9CC9-97F11599E616}" type="presParOf" srcId="{AED377CF-98EB-4351-B9DC-A50E294A2F78}" destId="{A64260EC-3148-486B-AA26-059AB1C20C1A}" srcOrd="4" destOrd="0" presId="urn:microsoft.com/office/officeart/2005/8/layout/lProcess2"/>
    <dgm:cxn modelId="{E3442A4F-8098-4C6F-ABC2-B4514E392C36}" type="presParOf" srcId="{1617C7E1-6C0C-4128-BF52-D4527ADBB353}" destId="{36D367FA-E09E-48FE-8958-CC13355BD3D1}" srcOrd="3" destOrd="0" presId="urn:microsoft.com/office/officeart/2005/8/layout/lProcess2"/>
    <dgm:cxn modelId="{E235AF5D-5CCC-421A-AC88-35F53B073FBA}" type="presParOf" srcId="{1617C7E1-6C0C-4128-BF52-D4527ADBB353}" destId="{D24A9757-1EF2-4EA5-AE18-5F857EF66A31}" srcOrd="4" destOrd="0" presId="urn:microsoft.com/office/officeart/2005/8/layout/lProcess2"/>
    <dgm:cxn modelId="{DED1F24F-CCEC-471E-82A8-9DCFE7ACE352}" type="presParOf" srcId="{D24A9757-1EF2-4EA5-AE18-5F857EF66A31}" destId="{9FF94AB8-B24F-4E37-A5DD-CCBAB8C3D192}" srcOrd="0" destOrd="0" presId="urn:microsoft.com/office/officeart/2005/8/layout/lProcess2"/>
    <dgm:cxn modelId="{5FF1F23C-D84B-4ECD-8B97-2F469DD4F1E3}" type="presParOf" srcId="{D24A9757-1EF2-4EA5-AE18-5F857EF66A31}" destId="{A612203B-DBA7-4875-A51E-0F314F6EB6D0}" srcOrd="1" destOrd="0" presId="urn:microsoft.com/office/officeart/2005/8/layout/lProcess2"/>
    <dgm:cxn modelId="{C69712EF-8BC7-49B4-9552-3A9465044D75}" type="presParOf" srcId="{D24A9757-1EF2-4EA5-AE18-5F857EF66A31}" destId="{F9284E2E-C351-4032-9874-B29B3ECB1B45}" srcOrd="2" destOrd="0" presId="urn:microsoft.com/office/officeart/2005/8/layout/lProcess2"/>
    <dgm:cxn modelId="{DF73401F-1E8A-47F0-A74E-E91472B1723D}" type="presParOf" srcId="{F9284E2E-C351-4032-9874-B29B3ECB1B45}" destId="{0D997443-0AC2-4584-8833-4DDFC8707693}" srcOrd="0" destOrd="0" presId="urn:microsoft.com/office/officeart/2005/8/layout/lProcess2"/>
    <dgm:cxn modelId="{45F9CD92-39FA-4B7C-AF8F-91D38F491175}" type="presParOf" srcId="{0D997443-0AC2-4584-8833-4DDFC8707693}" destId="{7884B6E9-1F9C-46A1-B2B8-31518E01755C}" srcOrd="0" destOrd="0" presId="urn:microsoft.com/office/officeart/2005/8/layout/lProcess2"/>
    <dgm:cxn modelId="{A7A4E2E0-2D7C-4111-94B0-CBDC7D5EA698}" type="presParOf" srcId="{0D997443-0AC2-4584-8833-4DDFC8707693}" destId="{0CBD8660-1F51-4274-868E-8177BE0809CC}" srcOrd="1" destOrd="0" presId="urn:microsoft.com/office/officeart/2005/8/layout/lProcess2"/>
    <dgm:cxn modelId="{08FC329B-8745-476E-B874-378F616020D8}" type="presParOf" srcId="{0D997443-0AC2-4584-8833-4DDFC8707693}" destId="{3B36C7D6-BFC2-4FC9-BBC0-51A830F596A8}" srcOrd="2" destOrd="0" presId="urn:microsoft.com/office/officeart/2005/8/layout/lProcess2"/>
    <dgm:cxn modelId="{987F5241-E838-4071-9243-413866C4996C}" type="presParOf" srcId="{0D997443-0AC2-4584-8833-4DDFC8707693}" destId="{DA538E11-A05C-433A-948D-80D52DCBC3D4}" srcOrd="3" destOrd="0" presId="urn:microsoft.com/office/officeart/2005/8/layout/lProcess2"/>
    <dgm:cxn modelId="{3FF8124E-1687-46A1-AD85-9A3816D4D466}" type="presParOf" srcId="{0D997443-0AC2-4584-8833-4DDFC8707693}" destId="{3A1E037C-C3B8-4C52-9CBF-94D6A815CB1A}" srcOrd="4" destOrd="0" presId="urn:microsoft.com/office/officeart/2005/8/layout/lProcess2"/>
    <dgm:cxn modelId="{D343D27D-8F80-4A82-AE2A-963A3BFC201A}" type="presParOf" srcId="{1617C7E1-6C0C-4128-BF52-D4527ADBB353}" destId="{15C9AF29-D94E-4D91-9795-76EDB998A23D}" srcOrd="5" destOrd="0" presId="urn:microsoft.com/office/officeart/2005/8/layout/lProcess2"/>
    <dgm:cxn modelId="{908EB3A2-A166-44CB-B497-56C36FB088EE}" type="presParOf" srcId="{1617C7E1-6C0C-4128-BF52-D4527ADBB353}" destId="{C60995E5-22BE-43B3-9243-9B72ADB17787}" srcOrd="6" destOrd="0" presId="urn:microsoft.com/office/officeart/2005/8/layout/lProcess2"/>
    <dgm:cxn modelId="{A5415E18-00CA-499F-ADA5-56EAFDCE7F94}" type="presParOf" srcId="{C60995E5-22BE-43B3-9243-9B72ADB17787}" destId="{14FA1609-A2A3-48E6-B8C6-D6A6C53277EA}" srcOrd="0" destOrd="0" presId="urn:microsoft.com/office/officeart/2005/8/layout/lProcess2"/>
    <dgm:cxn modelId="{E12DC756-C8BC-4A9F-8DCE-2C4F82F98257}" type="presParOf" srcId="{C60995E5-22BE-43B3-9243-9B72ADB17787}" destId="{CCAACFBE-AD6A-495A-8B99-F1C62FD77340}" srcOrd="1" destOrd="0" presId="urn:microsoft.com/office/officeart/2005/8/layout/lProcess2"/>
    <dgm:cxn modelId="{6575CB52-5F9E-4196-B1C5-EC2B55ACC8DB}" type="presParOf" srcId="{C60995E5-22BE-43B3-9243-9B72ADB17787}" destId="{A717B2DB-BB97-480D-B8D6-1D680CE5942B}" srcOrd="2" destOrd="0" presId="urn:microsoft.com/office/officeart/2005/8/layout/lProcess2"/>
    <dgm:cxn modelId="{D28A745E-A2E2-4206-B080-54805E98E8F0}" type="presParOf" srcId="{A717B2DB-BB97-480D-B8D6-1D680CE5942B}" destId="{17078F54-E67C-48F3-835F-316457296796}" srcOrd="0" destOrd="0" presId="urn:microsoft.com/office/officeart/2005/8/layout/lProcess2"/>
    <dgm:cxn modelId="{9B51B7D0-62A1-4DC8-9D02-E916DA15A5DF}" type="presParOf" srcId="{17078F54-E67C-48F3-835F-316457296796}" destId="{4B68B52E-17C8-4F73-BFE2-F30EC63049E1}" srcOrd="0" destOrd="0" presId="urn:microsoft.com/office/officeart/2005/8/layout/lProcess2"/>
    <dgm:cxn modelId="{2ACD883E-2625-4A7E-A893-883E630E2DB3}" type="presParOf" srcId="{17078F54-E67C-48F3-835F-316457296796}" destId="{55E1F11C-7CA0-493C-A858-3FCEEFE72B2C}" srcOrd="1" destOrd="0" presId="urn:microsoft.com/office/officeart/2005/8/layout/lProcess2"/>
    <dgm:cxn modelId="{EE0F79A6-DC76-4746-AFB0-71C70EB7C25A}" type="presParOf" srcId="{17078F54-E67C-48F3-835F-316457296796}" destId="{E6C68817-20BE-4448-8D92-3BDDA528D7FD}" srcOrd="2" destOrd="0" presId="urn:microsoft.com/office/officeart/2005/8/layout/lProcess2"/>
    <dgm:cxn modelId="{B6AF21D5-074B-4876-94A5-26EF38B4FC3E}" type="presParOf" srcId="{17078F54-E67C-48F3-835F-316457296796}" destId="{16779229-C15D-4535-9ECD-CCD00BC45153}" srcOrd="3" destOrd="0" presId="urn:microsoft.com/office/officeart/2005/8/layout/lProcess2"/>
    <dgm:cxn modelId="{CA1C50BF-B4F0-479D-BB7D-F288619231E5}" type="presParOf" srcId="{17078F54-E67C-48F3-835F-316457296796}" destId="{06C43761-CA78-444E-A83C-4AE6D8A618E4}" srcOrd="4"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ADF0DCE-8F1C-4487-9BAA-BB4C26860BCB}" type="doc">
      <dgm:prSet loTypeId="urn:microsoft.com/office/officeart/2018/2/layout/IconCircleList" loCatId="icon" qsTypeId="urn:microsoft.com/office/officeart/2005/8/quickstyle/simple5" qsCatId="simple" csTypeId="urn:microsoft.com/office/officeart/2005/8/colors/accent3_2" csCatId="accent3" phldr="1"/>
      <dgm:spPr/>
      <dgm:t>
        <a:bodyPr/>
        <a:lstStyle/>
        <a:p>
          <a:endParaRPr lang="en-US"/>
        </a:p>
      </dgm:t>
    </dgm:pt>
    <dgm:pt modelId="{E7596530-4562-4431-B5A5-559543D5606E}">
      <dgm:prSet/>
      <dgm:spPr/>
      <dgm:t>
        <a:bodyPr/>
        <a:lstStyle/>
        <a:p>
          <a:pPr>
            <a:lnSpc>
              <a:spcPct val="100000"/>
            </a:lnSpc>
          </a:pPr>
          <a:r>
            <a:rPr lang="en-US" b="1" dirty="0"/>
            <a:t>SAP Business Technology Platform (BTP): </a:t>
          </a:r>
          <a:br>
            <a:rPr lang="en-US" dirty="0"/>
          </a:br>
          <a:r>
            <a:rPr lang="en-US" dirty="0"/>
            <a:t>Cloud-based development with Java, Node.js, Python, ABAP</a:t>
          </a:r>
        </a:p>
      </dgm:t>
    </dgm:pt>
    <dgm:pt modelId="{9A7017C3-EB42-4017-B91B-136FE7D0721C}" type="parTrans" cxnId="{2B330FE6-385A-4811-A331-487F43E8CA63}">
      <dgm:prSet/>
      <dgm:spPr/>
      <dgm:t>
        <a:bodyPr/>
        <a:lstStyle/>
        <a:p>
          <a:endParaRPr lang="en-US"/>
        </a:p>
      </dgm:t>
    </dgm:pt>
    <dgm:pt modelId="{B8BB4F12-24ED-4FBA-8E63-AF48BBC0C36E}" type="sibTrans" cxnId="{2B330FE6-385A-4811-A331-487F43E8CA63}">
      <dgm:prSet/>
      <dgm:spPr/>
      <dgm:t>
        <a:bodyPr/>
        <a:lstStyle/>
        <a:p>
          <a:pPr>
            <a:lnSpc>
              <a:spcPct val="100000"/>
            </a:lnSpc>
          </a:pPr>
          <a:endParaRPr lang="en-US"/>
        </a:p>
      </dgm:t>
    </dgm:pt>
    <dgm:pt modelId="{6EF3E41D-435F-4EC8-AF0D-1585C7DFA050}">
      <dgm:prSet/>
      <dgm:spPr/>
      <dgm:t>
        <a:bodyPr/>
        <a:lstStyle/>
        <a:p>
          <a:pPr>
            <a:lnSpc>
              <a:spcPct val="100000"/>
            </a:lnSpc>
          </a:pPr>
          <a:r>
            <a:rPr lang="en-US" b="1" dirty="0"/>
            <a:t>SAP ABAP Development</a:t>
          </a:r>
          <a:r>
            <a:rPr lang="en-US" dirty="0"/>
            <a:t>: Traditional in-system development for custom logic</a:t>
          </a:r>
        </a:p>
      </dgm:t>
    </dgm:pt>
    <dgm:pt modelId="{60501A6B-2B35-4EDE-9DC7-01382829E4AF}" type="parTrans" cxnId="{2F9F2760-F34E-4013-8DF1-0DC5B8C2D309}">
      <dgm:prSet/>
      <dgm:spPr/>
      <dgm:t>
        <a:bodyPr/>
        <a:lstStyle/>
        <a:p>
          <a:endParaRPr lang="en-US"/>
        </a:p>
      </dgm:t>
    </dgm:pt>
    <dgm:pt modelId="{F7D37D82-EF8E-4563-B380-46B2ED60C322}" type="sibTrans" cxnId="{2F9F2760-F34E-4013-8DF1-0DC5B8C2D309}">
      <dgm:prSet/>
      <dgm:spPr/>
      <dgm:t>
        <a:bodyPr/>
        <a:lstStyle/>
        <a:p>
          <a:pPr>
            <a:lnSpc>
              <a:spcPct val="100000"/>
            </a:lnSpc>
          </a:pPr>
          <a:endParaRPr lang="en-US"/>
        </a:p>
      </dgm:t>
    </dgm:pt>
    <dgm:pt modelId="{952E0C6C-7C10-4398-8229-88A665D9DE35}">
      <dgm:prSet/>
      <dgm:spPr/>
      <dgm:t>
        <a:bodyPr/>
        <a:lstStyle/>
        <a:p>
          <a:pPr>
            <a:lnSpc>
              <a:spcPct val="100000"/>
            </a:lnSpc>
          </a:pPr>
          <a:r>
            <a:rPr lang="en-US" b="1" dirty="0"/>
            <a:t>SAP Fiori/UI5</a:t>
          </a:r>
          <a:r>
            <a:rPr lang="en-US" dirty="0"/>
            <a:t>: </a:t>
          </a:r>
          <a:br>
            <a:rPr lang="en-US" dirty="0"/>
          </a:br>
          <a:r>
            <a:rPr lang="en-US" dirty="0"/>
            <a:t>Modern web apps using HTML5, JavaScript, SAPUI5</a:t>
          </a:r>
        </a:p>
      </dgm:t>
    </dgm:pt>
    <dgm:pt modelId="{9E7EF70C-EAA5-4BAE-A2D0-94B28E88F019}" type="parTrans" cxnId="{2E8D410F-D84B-4A58-AEDE-8FB521D03EA7}">
      <dgm:prSet/>
      <dgm:spPr/>
      <dgm:t>
        <a:bodyPr/>
        <a:lstStyle/>
        <a:p>
          <a:endParaRPr lang="en-US"/>
        </a:p>
      </dgm:t>
    </dgm:pt>
    <dgm:pt modelId="{A494E6AB-C8D3-4A79-BE43-F12A05892558}" type="sibTrans" cxnId="{2E8D410F-D84B-4A58-AEDE-8FB521D03EA7}">
      <dgm:prSet/>
      <dgm:spPr/>
      <dgm:t>
        <a:bodyPr/>
        <a:lstStyle/>
        <a:p>
          <a:pPr>
            <a:lnSpc>
              <a:spcPct val="100000"/>
            </a:lnSpc>
          </a:pPr>
          <a:endParaRPr lang="en-US"/>
        </a:p>
      </dgm:t>
    </dgm:pt>
    <dgm:pt modelId="{37C49E97-14F6-4CEA-990A-EFF1C2052101}">
      <dgm:prSet/>
      <dgm:spPr/>
      <dgm:t>
        <a:bodyPr/>
        <a:lstStyle/>
        <a:p>
          <a:pPr>
            <a:lnSpc>
              <a:spcPct val="100000"/>
            </a:lnSpc>
          </a:pPr>
          <a:r>
            <a:rPr lang="en-US" b="1" dirty="0"/>
            <a:t>In-App Extensions</a:t>
          </a:r>
          <a:r>
            <a:rPr lang="en-US" dirty="0"/>
            <a:t>: </a:t>
          </a:r>
          <a:br>
            <a:rPr lang="en-US" dirty="0"/>
          </a:br>
          <a:r>
            <a:rPr lang="en-US" dirty="0"/>
            <a:t>Key user tools for quick customizations without coding</a:t>
          </a:r>
        </a:p>
      </dgm:t>
    </dgm:pt>
    <dgm:pt modelId="{3A83719A-DE53-40A0-BD0C-4DFE84AEE44E}" type="parTrans" cxnId="{00637362-364B-4A9A-A317-4EB9842B3006}">
      <dgm:prSet/>
      <dgm:spPr/>
      <dgm:t>
        <a:bodyPr/>
        <a:lstStyle/>
        <a:p>
          <a:endParaRPr lang="en-US"/>
        </a:p>
      </dgm:t>
    </dgm:pt>
    <dgm:pt modelId="{524B8F9A-3E54-47DB-B4C3-900C17D79E06}" type="sibTrans" cxnId="{00637362-364B-4A9A-A317-4EB9842B3006}">
      <dgm:prSet/>
      <dgm:spPr/>
      <dgm:t>
        <a:bodyPr/>
        <a:lstStyle/>
        <a:p>
          <a:pPr>
            <a:lnSpc>
              <a:spcPct val="100000"/>
            </a:lnSpc>
          </a:pPr>
          <a:endParaRPr lang="en-US"/>
        </a:p>
      </dgm:t>
    </dgm:pt>
    <dgm:pt modelId="{BEC1A6AB-DAB5-4275-8BAA-9EE352316DBC}">
      <dgm:prSet/>
      <dgm:spPr/>
      <dgm:t>
        <a:bodyPr/>
        <a:lstStyle/>
        <a:p>
          <a:pPr>
            <a:lnSpc>
              <a:spcPct val="100000"/>
            </a:lnSpc>
          </a:pPr>
          <a:r>
            <a:rPr lang="en-US" b="1" dirty="0"/>
            <a:t>Side-by-Side Extensions</a:t>
          </a:r>
          <a:r>
            <a:rPr lang="en-US" dirty="0"/>
            <a:t>: External apps on SAP BTP using APIs and events</a:t>
          </a:r>
        </a:p>
      </dgm:t>
    </dgm:pt>
    <dgm:pt modelId="{12338760-09D4-420D-9C22-97290B82DCC5}" type="parTrans" cxnId="{788D73A5-FB52-4B38-9771-DC44FBB8A5F1}">
      <dgm:prSet/>
      <dgm:spPr/>
      <dgm:t>
        <a:bodyPr/>
        <a:lstStyle/>
        <a:p>
          <a:endParaRPr lang="en-US"/>
        </a:p>
      </dgm:t>
    </dgm:pt>
    <dgm:pt modelId="{C9502679-C7D0-4569-908C-CA0901687FFC}" type="sibTrans" cxnId="{788D73A5-FB52-4B38-9771-DC44FBB8A5F1}">
      <dgm:prSet/>
      <dgm:spPr/>
      <dgm:t>
        <a:bodyPr/>
        <a:lstStyle/>
        <a:p>
          <a:endParaRPr lang="en-US"/>
        </a:p>
      </dgm:t>
    </dgm:pt>
    <dgm:pt modelId="{C1671154-CECA-4BC3-AF85-B60BCB4FDD35}">
      <dgm:prSet/>
      <dgm:spPr/>
      <dgm:t>
        <a:bodyPr/>
        <a:lstStyle/>
        <a:p>
          <a:pPr>
            <a:lnSpc>
              <a:spcPct val="100000"/>
            </a:lnSpc>
          </a:pPr>
          <a:r>
            <a:rPr lang="en-US" b="1" dirty="0"/>
            <a:t>Embedded Development</a:t>
          </a:r>
          <a:r>
            <a:rPr lang="en-US" dirty="0"/>
            <a:t>: Direct enhancements within SAP S/4HANA using ABAP</a:t>
          </a:r>
        </a:p>
      </dgm:t>
    </dgm:pt>
    <dgm:pt modelId="{5EFAA7A8-6BFF-4B0D-A36D-D6ACB2CD10A3}" type="parTrans" cxnId="{25B2AC0D-0F99-4005-B374-D4588C22A587}">
      <dgm:prSet/>
      <dgm:spPr/>
      <dgm:t>
        <a:bodyPr/>
        <a:lstStyle/>
        <a:p>
          <a:endParaRPr lang="en-US"/>
        </a:p>
      </dgm:t>
    </dgm:pt>
    <dgm:pt modelId="{FFDCF460-E2FC-4ADE-8299-7AA0E7382802}" type="sibTrans" cxnId="{25B2AC0D-0F99-4005-B374-D4588C22A587}">
      <dgm:prSet/>
      <dgm:spPr/>
      <dgm:t>
        <a:bodyPr/>
        <a:lstStyle/>
        <a:p>
          <a:pPr>
            <a:lnSpc>
              <a:spcPct val="100000"/>
            </a:lnSpc>
          </a:pPr>
          <a:endParaRPr lang="en-US"/>
        </a:p>
      </dgm:t>
    </dgm:pt>
    <dgm:pt modelId="{BA5619A1-9518-49EF-8EF5-6960F460966B}" type="pres">
      <dgm:prSet presAssocID="{DADF0DCE-8F1C-4487-9BAA-BB4C26860BCB}" presName="root" presStyleCnt="0">
        <dgm:presLayoutVars>
          <dgm:dir/>
          <dgm:resizeHandles val="exact"/>
        </dgm:presLayoutVars>
      </dgm:prSet>
      <dgm:spPr/>
    </dgm:pt>
    <dgm:pt modelId="{A3480035-2836-44B3-B405-CB3C7C77398D}" type="pres">
      <dgm:prSet presAssocID="{DADF0DCE-8F1C-4487-9BAA-BB4C26860BCB}" presName="container" presStyleCnt="0">
        <dgm:presLayoutVars>
          <dgm:dir/>
          <dgm:resizeHandles val="exact"/>
        </dgm:presLayoutVars>
      </dgm:prSet>
      <dgm:spPr/>
    </dgm:pt>
    <dgm:pt modelId="{12F9AD92-B94B-4AC4-9374-DADE923B97E3}" type="pres">
      <dgm:prSet presAssocID="{C1671154-CECA-4BC3-AF85-B60BCB4FDD35}" presName="compNode" presStyleCnt="0"/>
      <dgm:spPr/>
    </dgm:pt>
    <dgm:pt modelId="{D58610ED-D544-4E18-9CD9-F4CBBF2139BE}" type="pres">
      <dgm:prSet presAssocID="{C1671154-CECA-4BC3-AF85-B60BCB4FDD35}" presName="iconBgRect" presStyleLbl="bgShp" presStyleIdx="0" presStyleCnt="6"/>
      <dgm:spPr/>
    </dgm:pt>
    <dgm:pt modelId="{A85E46D2-8EE9-4E61-A2BC-4E3DC3DAC169}" type="pres">
      <dgm:prSet presAssocID="{C1671154-CECA-4BC3-AF85-B60BCB4FDD35}"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Processor"/>
        </a:ext>
      </dgm:extLst>
    </dgm:pt>
    <dgm:pt modelId="{5328A5F5-03E3-407A-A9BE-4244FB0D20DF}" type="pres">
      <dgm:prSet presAssocID="{C1671154-CECA-4BC3-AF85-B60BCB4FDD35}" presName="spaceRect" presStyleCnt="0"/>
      <dgm:spPr/>
    </dgm:pt>
    <dgm:pt modelId="{A55EFC78-D272-4E33-93D6-53679F8FF6F7}" type="pres">
      <dgm:prSet presAssocID="{C1671154-CECA-4BC3-AF85-B60BCB4FDD35}" presName="textRect" presStyleLbl="revTx" presStyleIdx="0" presStyleCnt="6">
        <dgm:presLayoutVars>
          <dgm:chMax val="1"/>
          <dgm:chPref val="1"/>
        </dgm:presLayoutVars>
      </dgm:prSet>
      <dgm:spPr/>
    </dgm:pt>
    <dgm:pt modelId="{262AA9D0-EA4D-4EF8-B883-9B73AF10CDDD}" type="pres">
      <dgm:prSet presAssocID="{FFDCF460-E2FC-4ADE-8299-7AA0E7382802}" presName="sibTrans" presStyleLbl="sibTrans2D1" presStyleIdx="0" presStyleCnt="0"/>
      <dgm:spPr/>
    </dgm:pt>
    <dgm:pt modelId="{002EEA84-D603-4CDE-9217-5878CA8DB1A6}" type="pres">
      <dgm:prSet presAssocID="{6EF3E41D-435F-4EC8-AF0D-1585C7DFA050}" presName="compNode" presStyleCnt="0"/>
      <dgm:spPr/>
    </dgm:pt>
    <dgm:pt modelId="{B08AC040-2DD4-4A8B-BDFC-A32BA221515D}" type="pres">
      <dgm:prSet presAssocID="{6EF3E41D-435F-4EC8-AF0D-1585C7DFA050}" presName="iconBgRect" presStyleLbl="bgShp" presStyleIdx="1" presStyleCnt="6"/>
      <dgm:spPr/>
    </dgm:pt>
    <dgm:pt modelId="{2C121D2F-435D-4B6A-8B56-17731614E899}" type="pres">
      <dgm:prSet presAssocID="{6EF3E41D-435F-4EC8-AF0D-1585C7DFA050}"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Server"/>
        </a:ext>
      </dgm:extLst>
    </dgm:pt>
    <dgm:pt modelId="{1AC865B7-B1FC-4A76-BE73-7E32FA723B51}" type="pres">
      <dgm:prSet presAssocID="{6EF3E41D-435F-4EC8-AF0D-1585C7DFA050}" presName="spaceRect" presStyleCnt="0"/>
      <dgm:spPr/>
    </dgm:pt>
    <dgm:pt modelId="{E0B219DB-D39A-4744-BC10-4E707B58B1BB}" type="pres">
      <dgm:prSet presAssocID="{6EF3E41D-435F-4EC8-AF0D-1585C7DFA050}" presName="textRect" presStyleLbl="revTx" presStyleIdx="1" presStyleCnt="6">
        <dgm:presLayoutVars>
          <dgm:chMax val="1"/>
          <dgm:chPref val="1"/>
        </dgm:presLayoutVars>
      </dgm:prSet>
      <dgm:spPr/>
    </dgm:pt>
    <dgm:pt modelId="{D94EFAC8-DD24-4EDD-BE0F-4081FC15820F}" type="pres">
      <dgm:prSet presAssocID="{F7D37D82-EF8E-4563-B380-46B2ED60C322}" presName="sibTrans" presStyleLbl="sibTrans2D1" presStyleIdx="0" presStyleCnt="0"/>
      <dgm:spPr/>
    </dgm:pt>
    <dgm:pt modelId="{53D1EDF4-5902-48E8-99E7-66E05A3808A4}" type="pres">
      <dgm:prSet presAssocID="{37C49E97-14F6-4CEA-990A-EFF1C2052101}" presName="compNode" presStyleCnt="0"/>
      <dgm:spPr/>
    </dgm:pt>
    <dgm:pt modelId="{40C687C8-461E-4F99-A01F-8A417D82FC24}" type="pres">
      <dgm:prSet presAssocID="{37C49E97-14F6-4CEA-990A-EFF1C2052101}" presName="iconBgRect" presStyleLbl="bgShp" presStyleIdx="2" presStyleCnt="6"/>
      <dgm:spPr/>
    </dgm:pt>
    <dgm:pt modelId="{0B0A193E-6BDE-4EED-86B2-3C8165B3674C}" type="pres">
      <dgm:prSet presAssocID="{37C49E97-14F6-4CEA-990A-EFF1C2052101}"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Key"/>
        </a:ext>
      </dgm:extLst>
    </dgm:pt>
    <dgm:pt modelId="{3F3766C2-511E-4DAD-85E8-94D7C040A325}" type="pres">
      <dgm:prSet presAssocID="{37C49E97-14F6-4CEA-990A-EFF1C2052101}" presName="spaceRect" presStyleCnt="0"/>
      <dgm:spPr/>
    </dgm:pt>
    <dgm:pt modelId="{6666A642-1BE4-414E-907D-8C7642321C25}" type="pres">
      <dgm:prSet presAssocID="{37C49E97-14F6-4CEA-990A-EFF1C2052101}" presName="textRect" presStyleLbl="revTx" presStyleIdx="2" presStyleCnt="6">
        <dgm:presLayoutVars>
          <dgm:chMax val="1"/>
          <dgm:chPref val="1"/>
        </dgm:presLayoutVars>
      </dgm:prSet>
      <dgm:spPr/>
    </dgm:pt>
    <dgm:pt modelId="{6896621D-AEFD-4260-A5AC-B338150F6DB9}" type="pres">
      <dgm:prSet presAssocID="{524B8F9A-3E54-47DB-B4C3-900C17D79E06}" presName="sibTrans" presStyleLbl="sibTrans2D1" presStyleIdx="0" presStyleCnt="0"/>
      <dgm:spPr/>
    </dgm:pt>
    <dgm:pt modelId="{30EBF669-E2FB-4C0F-B466-BD6C79517F36}" type="pres">
      <dgm:prSet presAssocID="{952E0C6C-7C10-4398-8229-88A665D9DE35}" presName="compNode" presStyleCnt="0"/>
      <dgm:spPr/>
    </dgm:pt>
    <dgm:pt modelId="{EE9E2510-A182-422B-8899-CB723E0251DA}" type="pres">
      <dgm:prSet presAssocID="{952E0C6C-7C10-4398-8229-88A665D9DE35}" presName="iconBgRect" presStyleLbl="bgShp" presStyleIdx="3" presStyleCnt="6"/>
      <dgm:spPr/>
    </dgm:pt>
    <dgm:pt modelId="{06959D77-7126-4956-AC91-33C57A10FFB0}" type="pres">
      <dgm:prSet presAssocID="{952E0C6C-7C10-4398-8229-88A665D9DE35}"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Web Design"/>
        </a:ext>
      </dgm:extLst>
    </dgm:pt>
    <dgm:pt modelId="{9D9C4448-B164-4858-9219-DA8391FD7C65}" type="pres">
      <dgm:prSet presAssocID="{952E0C6C-7C10-4398-8229-88A665D9DE35}" presName="spaceRect" presStyleCnt="0"/>
      <dgm:spPr/>
    </dgm:pt>
    <dgm:pt modelId="{BBF43030-B82D-4EA5-B8B1-BC82934F3B7A}" type="pres">
      <dgm:prSet presAssocID="{952E0C6C-7C10-4398-8229-88A665D9DE35}" presName="textRect" presStyleLbl="revTx" presStyleIdx="3" presStyleCnt="6">
        <dgm:presLayoutVars>
          <dgm:chMax val="1"/>
          <dgm:chPref val="1"/>
        </dgm:presLayoutVars>
      </dgm:prSet>
      <dgm:spPr/>
    </dgm:pt>
    <dgm:pt modelId="{DB74F4F1-2418-4B7F-928F-4197F8E02BCF}" type="pres">
      <dgm:prSet presAssocID="{A494E6AB-C8D3-4A79-BE43-F12A05892558}" presName="sibTrans" presStyleLbl="sibTrans2D1" presStyleIdx="0" presStyleCnt="0"/>
      <dgm:spPr/>
    </dgm:pt>
    <dgm:pt modelId="{6A77FCE3-224B-42B2-9C65-DA0771A5E119}" type="pres">
      <dgm:prSet presAssocID="{E7596530-4562-4431-B5A5-559543D5606E}" presName="compNode" presStyleCnt="0"/>
      <dgm:spPr/>
    </dgm:pt>
    <dgm:pt modelId="{E309399F-D97C-4FC7-9DAB-2B1F39EEB8F0}" type="pres">
      <dgm:prSet presAssocID="{E7596530-4562-4431-B5A5-559543D5606E}" presName="iconBgRect" presStyleLbl="bgShp" presStyleIdx="4" presStyleCnt="6"/>
      <dgm:spPr/>
    </dgm:pt>
    <dgm:pt modelId="{18E0D6CF-9770-4C97-B58B-D20C0186D63F}" type="pres">
      <dgm:prSet presAssocID="{E7596530-4562-4431-B5A5-559543D5606E}"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Programmer"/>
        </a:ext>
      </dgm:extLst>
    </dgm:pt>
    <dgm:pt modelId="{DDBAB14B-37DA-464C-8938-3674F29FBF50}" type="pres">
      <dgm:prSet presAssocID="{E7596530-4562-4431-B5A5-559543D5606E}" presName="spaceRect" presStyleCnt="0"/>
      <dgm:spPr/>
    </dgm:pt>
    <dgm:pt modelId="{230494E6-C82C-48A9-B7FD-D261D256A822}" type="pres">
      <dgm:prSet presAssocID="{E7596530-4562-4431-B5A5-559543D5606E}" presName="textRect" presStyleLbl="revTx" presStyleIdx="4" presStyleCnt="6">
        <dgm:presLayoutVars>
          <dgm:chMax val="1"/>
          <dgm:chPref val="1"/>
        </dgm:presLayoutVars>
      </dgm:prSet>
      <dgm:spPr/>
    </dgm:pt>
    <dgm:pt modelId="{3859C9AE-22C8-4293-B7C7-63539E7F5EF9}" type="pres">
      <dgm:prSet presAssocID="{B8BB4F12-24ED-4FBA-8E63-AF48BBC0C36E}" presName="sibTrans" presStyleLbl="sibTrans2D1" presStyleIdx="0" presStyleCnt="0"/>
      <dgm:spPr/>
    </dgm:pt>
    <dgm:pt modelId="{AA2D3457-9897-4207-B23F-E88F55BB0371}" type="pres">
      <dgm:prSet presAssocID="{BEC1A6AB-DAB5-4275-8BAA-9EE352316DBC}" presName="compNode" presStyleCnt="0"/>
      <dgm:spPr/>
    </dgm:pt>
    <dgm:pt modelId="{8D2D7A72-06F8-4A5D-987D-3A406FF8FCBB}" type="pres">
      <dgm:prSet presAssocID="{BEC1A6AB-DAB5-4275-8BAA-9EE352316DBC}" presName="iconBgRect" presStyleLbl="bgShp" presStyleIdx="5" presStyleCnt="6"/>
      <dgm:spPr/>
    </dgm:pt>
    <dgm:pt modelId="{FD3652CB-7875-421D-9E1C-2653766D2D18}" type="pres">
      <dgm:prSet presAssocID="{BEC1A6AB-DAB5-4275-8BAA-9EE352316DBC}"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dgm:spPr>
      <dgm:extLst>
        <a:ext uri="{E40237B7-FDA0-4F09-8148-C483321AD2D9}">
          <dgm14:cNvPr xmlns:dgm14="http://schemas.microsoft.com/office/drawing/2010/diagram" id="0" name="" descr="Syncing Cloud"/>
        </a:ext>
      </dgm:extLst>
    </dgm:pt>
    <dgm:pt modelId="{18E40266-9BE9-47BA-9690-D334D659AC66}" type="pres">
      <dgm:prSet presAssocID="{BEC1A6AB-DAB5-4275-8BAA-9EE352316DBC}" presName="spaceRect" presStyleCnt="0"/>
      <dgm:spPr/>
    </dgm:pt>
    <dgm:pt modelId="{A7C7D95F-79EC-4ED3-B72A-1D75419C265A}" type="pres">
      <dgm:prSet presAssocID="{BEC1A6AB-DAB5-4275-8BAA-9EE352316DBC}" presName="textRect" presStyleLbl="revTx" presStyleIdx="5" presStyleCnt="6">
        <dgm:presLayoutVars>
          <dgm:chMax val="1"/>
          <dgm:chPref val="1"/>
        </dgm:presLayoutVars>
      </dgm:prSet>
      <dgm:spPr/>
    </dgm:pt>
  </dgm:ptLst>
  <dgm:cxnLst>
    <dgm:cxn modelId="{94373F02-4385-473E-A006-DC6CDA1278BD}" type="presOf" srcId="{BEC1A6AB-DAB5-4275-8BAA-9EE352316DBC}" destId="{A7C7D95F-79EC-4ED3-B72A-1D75419C265A}" srcOrd="0" destOrd="0" presId="urn:microsoft.com/office/officeart/2018/2/layout/IconCircleList"/>
    <dgm:cxn modelId="{25B2AC0D-0F99-4005-B374-D4588C22A587}" srcId="{DADF0DCE-8F1C-4487-9BAA-BB4C26860BCB}" destId="{C1671154-CECA-4BC3-AF85-B60BCB4FDD35}" srcOrd="0" destOrd="0" parTransId="{5EFAA7A8-6BFF-4B0D-A36D-D6ACB2CD10A3}" sibTransId="{FFDCF460-E2FC-4ADE-8299-7AA0E7382802}"/>
    <dgm:cxn modelId="{2E8D410F-D84B-4A58-AEDE-8FB521D03EA7}" srcId="{DADF0DCE-8F1C-4487-9BAA-BB4C26860BCB}" destId="{952E0C6C-7C10-4398-8229-88A665D9DE35}" srcOrd="3" destOrd="0" parTransId="{9E7EF70C-EAA5-4BAE-A2D0-94B28E88F019}" sibTransId="{A494E6AB-C8D3-4A79-BE43-F12A05892558}"/>
    <dgm:cxn modelId="{12F52B33-C754-40FC-97DD-CB63BF25FA51}" type="presOf" srcId="{952E0C6C-7C10-4398-8229-88A665D9DE35}" destId="{BBF43030-B82D-4EA5-B8B1-BC82934F3B7A}" srcOrd="0" destOrd="0" presId="urn:microsoft.com/office/officeart/2018/2/layout/IconCircleList"/>
    <dgm:cxn modelId="{1B22ED5B-E1E0-46DF-B6A5-37FE095C9915}" type="presOf" srcId="{C1671154-CECA-4BC3-AF85-B60BCB4FDD35}" destId="{A55EFC78-D272-4E33-93D6-53679F8FF6F7}" srcOrd="0" destOrd="0" presId="urn:microsoft.com/office/officeart/2018/2/layout/IconCircleList"/>
    <dgm:cxn modelId="{8BA6B25F-C4F5-4753-BD3E-E0279141466F}" type="presOf" srcId="{B8BB4F12-24ED-4FBA-8E63-AF48BBC0C36E}" destId="{3859C9AE-22C8-4293-B7C7-63539E7F5EF9}" srcOrd="0" destOrd="0" presId="urn:microsoft.com/office/officeart/2018/2/layout/IconCircleList"/>
    <dgm:cxn modelId="{2F9F2760-F34E-4013-8DF1-0DC5B8C2D309}" srcId="{DADF0DCE-8F1C-4487-9BAA-BB4C26860BCB}" destId="{6EF3E41D-435F-4EC8-AF0D-1585C7DFA050}" srcOrd="1" destOrd="0" parTransId="{60501A6B-2B35-4EDE-9DC7-01382829E4AF}" sibTransId="{F7D37D82-EF8E-4563-B380-46B2ED60C322}"/>
    <dgm:cxn modelId="{00637362-364B-4A9A-A317-4EB9842B3006}" srcId="{DADF0DCE-8F1C-4487-9BAA-BB4C26860BCB}" destId="{37C49E97-14F6-4CEA-990A-EFF1C2052101}" srcOrd="2" destOrd="0" parTransId="{3A83719A-DE53-40A0-BD0C-4DFE84AEE44E}" sibTransId="{524B8F9A-3E54-47DB-B4C3-900C17D79E06}"/>
    <dgm:cxn modelId="{DD1DB953-A002-45B9-BB4B-1F5F1A33622D}" type="presOf" srcId="{FFDCF460-E2FC-4ADE-8299-7AA0E7382802}" destId="{262AA9D0-EA4D-4EF8-B883-9B73AF10CDDD}" srcOrd="0" destOrd="0" presId="urn:microsoft.com/office/officeart/2018/2/layout/IconCircleList"/>
    <dgm:cxn modelId="{74BD5575-5FB8-4B20-91C0-4B16EE5E42F6}" type="presOf" srcId="{6EF3E41D-435F-4EC8-AF0D-1585C7DFA050}" destId="{E0B219DB-D39A-4744-BC10-4E707B58B1BB}" srcOrd="0" destOrd="0" presId="urn:microsoft.com/office/officeart/2018/2/layout/IconCircleList"/>
    <dgm:cxn modelId="{F9B59057-6D5B-4E4D-8CFC-51DBC62B6184}" type="presOf" srcId="{E7596530-4562-4431-B5A5-559543D5606E}" destId="{230494E6-C82C-48A9-B7FD-D261D256A822}" srcOrd="0" destOrd="0" presId="urn:microsoft.com/office/officeart/2018/2/layout/IconCircleList"/>
    <dgm:cxn modelId="{C9C2D390-604A-4EB1-B825-AEC57DCABEB9}" type="presOf" srcId="{37C49E97-14F6-4CEA-990A-EFF1C2052101}" destId="{6666A642-1BE4-414E-907D-8C7642321C25}" srcOrd="0" destOrd="0" presId="urn:microsoft.com/office/officeart/2018/2/layout/IconCircleList"/>
    <dgm:cxn modelId="{36755594-F68D-4F9B-8A41-21DED1A5E997}" type="presOf" srcId="{A494E6AB-C8D3-4A79-BE43-F12A05892558}" destId="{DB74F4F1-2418-4B7F-928F-4197F8E02BCF}" srcOrd="0" destOrd="0" presId="urn:microsoft.com/office/officeart/2018/2/layout/IconCircleList"/>
    <dgm:cxn modelId="{788D73A5-FB52-4B38-9771-DC44FBB8A5F1}" srcId="{DADF0DCE-8F1C-4487-9BAA-BB4C26860BCB}" destId="{BEC1A6AB-DAB5-4275-8BAA-9EE352316DBC}" srcOrd="5" destOrd="0" parTransId="{12338760-09D4-420D-9C22-97290B82DCC5}" sibTransId="{C9502679-C7D0-4569-908C-CA0901687FFC}"/>
    <dgm:cxn modelId="{A1411BBD-BB8D-407B-9441-5D166BEC0EB1}" type="presOf" srcId="{524B8F9A-3E54-47DB-B4C3-900C17D79E06}" destId="{6896621D-AEFD-4260-A5AC-B338150F6DB9}" srcOrd="0" destOrd="0" presId="urn:microsoft.com/office/officeart/2018/2/layout/IconCircleList"/>
    <dgm:cxn modelId="{C2B58DDE-0890-4778-A305-7410D3778B1B}" type="presOf" srcId="{DADF0DCE-8F1C-4487-9BAA-BB4C26860BCB}" destId="{BA5619A1-9518-49EF-8EF5-6960F460966B}" srcOrd="0" destOrd="0" presId="urn:microsoft.com/office/officeart/2018/2/layout/IconCircleList"/>
    <dgm:cxn modelId="{2821D2E3-5DE2-4235-89B1-25597AE85394}" type="presOf" srcId="{F7D37D82-EF8E-4563-B380-46B2ED60C322}" destId="{D94EFAC8-DD24-4EDD-BE0F-4081FC15820F}" srcOrd="0" destOrd="0" presId="urn:microsoft.com/office/officeart/2018/2/layout/IconCircleList"/>
    <dgm:cxn modelId="{2B330FE6-385A-4811-A331-487F43E8CA63}" srcId="{DADF0DCE-8F1C-4487-9BAA-BB4C26860BCB}" destId="{E7596530-4562-4431-B5A5-559543D5606E}" srcOrd="4" destOrd="0" parTransId="{9A7017C3-EB42-4017-B91B-136FE7D0721C}" sibTransId="{B8BB4F12-24ED-4FBA-8E63-AF48BBC0C36E}"/>
    <dgm:cxn modelId="{2ED367F3-6C8D-4907-8343-0004D3D2FC80}" type="presParOf" srcId="{BA5619A1-9518-49EF-8EF5-6960F460966B}" destId="{A3480035-2836-44B3-B405-CB3C7C77398D}" srcOrd="0" destOrd="0" presId="urn:microsoft.com/office/officeart/2018/2/layout/IconCircleList"/>
    <dgm:cxn modelId="{ACFBE1FA-97FD-4A4F-85DA-CD027E7E2800}" type="presParOf" srcId="{A3480035-2836-44B3-B405-CB3C7C77398D}" destId="{12F9AD92-B94B-4AC4-9374-DADE923B97E3}" srcOrd="0" destOrd="0" presId="urn:microsoft.com/office/officeart/2018/2/layout/IconCircleList"/>
    <dgm:cxn modelId="{921A8E86-CB87-4F6F-9035-B81116B1642B}" type="presParOf" srcId="{12F9AD92-B94B-4AC4-9374-DADE923B97E3}" destId="{D58610ED-D544-4E18-9CD9-F4CBBF2139BE}" srcOrd="0" destOrd="0" presId="urn:microsoft.com/office/officeart/2018/2/layout/IconCircleList"/>
    <dgm:cxn modelId="{E7023EAA-D512-4D96-9B7C-B495874AE680}" type="presParOf" srcId="{12F9AD92-B94B-4AC4-9374-DADE923B97E3}" destId="{A85E46D2-8EE9-4E61-A2BC-4E3DC3DAC169}" srcOrd="1" destOrd="0" presId="urn:microsoft.com/office/officeart/2018/2/layout/IconCircleList"/>
    <dgm:cxn modelId="{2F659B44-D203-42C4-91A9-3F99E368C28D}" type="presParOf" srcId="{12F9AD92-B94B-4AC4-9374-DADE923B97E3}" destId="{5328A5F5-03E3-407A-A9BE-4244FB0D20DF}" srcOrd="2" destOrd="0" presId="urn:microsoft.com/office/officeart/2018/2/layout/IconCircleList"/>
    <dgm:cxn modelId="{1F34E682-93D7-41A8-9296-DA7B86412F3E}" type="presParOf" srcId="{12F9AD92-B94B-4AC4-9374-DADE923B97E3}" destId="{A55EFC78-D272-4E33-93D6-53679F8FF6F7}" srcOrd="3" destOrd="0" presId="urn:microsoft.com/office/officeart/2018/2/layout/IconCircleList"/>
    <dgm:cxn modelId="{B6D8D955-A6EF-474A-89D1-FB0126D85575}" type="presParOf" srcId="{A3480035-2836-44B3-B405-CB3C7C77398D}" destId="{262AA9D0-EA4D-4EF8-B883-9B73AF10CDDD}" srcOrd="1" destOrd="0" presId="urn:microsoft.com/office/officeart/2018/2/layout/IconCircleList"/>
    <dgm:cxn modelId="{F4C7FA2C-F339-4E30-A3C1-84A6990D2E54}" type="presParOf" srcId="{A3480035-2836-44B3-B405-CB3C7C77398D}" destId="{002EEA84-D603-4CDE-9217-5878CA8DB1A6}" srcOrd="2" destOrd="0" presId="urn:microsoft.com/office/officeart/2018/2/layout/IconCircleList"/>
    <dgm:cxn modelId="{68315DB8-5213-4812-9FA4-27826BA689F7}" type="presParOf" srcId="{002EEA84-D603-4CDE-9217-5878CA8DB1A6}" destId="{B08AC040-2DD4-4A8B-BDFC-A32BA221515D}" srcOrd="0" destOrd="0" presId="urn:microsoft.com/office/officeart/2018/2/layout/IconCircleList"/>
    <dgm:cxn modelId="{73DFF9D9-5306-49AB-AE7F-C48343D5E96E}" type="presParOf" srcId="{002EEA84-D603-4CDE-9217-5878CA8DB1A6}" destId="{2C121D2F-435D-4B6A-8B56-17731614E899}" srcOrd="1" destOrd="0" presId="urn:microsoft.com/office/officeart/2018/2/layout/IconCircleList"/>
    <dgm:cxn modelId="{2CBABC43-4194-4317-853B-E60306025700}" type="presParOf" srcId="{002EEA84-D603-4CDE-9217-5878CA8DB1A6}" destId="{1AC865B7-B1FC-4A76-BE73-7E32FA723B51}" srcOrd="2" destOrd="0" presId="urn:microsoft.com/office/officeart/2018/2/layout/IconCircleList"/>
    <dgm:cxn modelId="{293B9A7F-B291-466F-8E2C-0B3219C6D1E0}" type="presParOf" srcId="{002EEA84-D603-4CDE-9217-5878CA8DB1A6}" destId="{E0B219DB-D39A-4744-BC10-4E707B58B1BB}" srcOrd="3" destOrd="0" presId="urn:microsoft.com/office/officeart/2018/2/layout/IconCircleList"/>
    <dgm:cxn modelId="{6EB8A9FF-BAB8-4717-9A56-5BBF709FD458}" type="presParOf" srcId="{A3480035-2836-44B3-B405-CB3C7C77398D}" destId="{D94EFAC8-DD24-4EDD-BE0F-4081FC15820F}" srcOrd="3" destOrd="0" presId="urn:microsoft.com/office/officeart/2018/2/layout/IconCircleList"/>
    <dgm:cxn modelId="{95457496-9472-4505-A79D-CF3CF9066FE1}" type="presParOf" srcId="{A3480035-2836-44B3-B405-CB3C7C77398D}" destId="{53D1EDF4-5902-48E8-99E7-66E05A3808A4}" srcOrd="4" destOrd="0" presId="urn:microsoft.com/office/officeart/2018/2/layout/IconCircleList"/>
    <dgm:cxn modelId="{20D81048-EB11-4461-87E7-7E6BFAD14C2C}" type="presParOf" srcId="{53D1EDF4-5902-48E8-99E7-66E05A3808A4}" destId="{40C687C8-461E-4F99-A01F-8A417D82FC24}" srcOrd="0" destOrd="0" presId="urn:microsoft.com/office/officeart/2018/2/layout/IconCircleList"/>
    <dgm:cxn modelId="{0D2C4FC5-A3FA-4D97-9F44-08F2CA1F5857}" type="presParOf" srcId="{53D1EDF4-5902-48E8-99E7-66E05A3808A4}" destId="{0B0A193E-6BDE-4EED-86B2-3C8165B3674C}" srcOrd="1" destOrd="0" presId="urn:microsoft.com/office/officeart/2018/2/layout/IconCircleList"/>
    <dgm:cxn modelId="{D87BDECA-8E17-417C-84D8-21DE1B862364}" type="presParOf" srcId="{53D1EDF4-5902-48E8-99E7-66E05A3808A4}" destId="{3F3766C2-511E-4DAD-85E8-94D7C040A325}" srcOrd="2" destOrd="0" presId="urn:microsoft.com/office/officeart/2018/2/layout/IconCircleList"/>
    <dgm:cxn modelId="{A82497F3-D33B-4B80-A11A-2C0DF9FB6A12}" type="presParOf" srcId="{53D1EDF4-5902-48E8-99E7-66E05A3808A4}" destId="{6666A642-1BE4-414E-907D-8C7642321C25}" srcOrd="3" destOrd="0" presId="urn:microsoft.com/office/officeart/2018/2/layout/IconCircleList"/>
    <dgm:cxn modelId="{2112D6B4-6EE8-4BD1-B83E-2B4FDD6C845B}" type="presParOf" srcId="{A3480035-2836-44B3-B405-CB3C7C77398D}" destId="{6896621D-AEFD-4260-A5AC-B338150F6DB9}" srcOrd="5" destOrd="0" presId="urn:microsoft.com/office/officeart/2018/2/layout/IconCircleList"/>
    <dgm:cxn modelId="{4B301F16-DA6E-4129-9379-3077C064E064}" type="presParOf" srcId="{A3480035-2836-44B3-B405-CB3C7C77398D}" destId="{30EBF669-E2FB-4C0F-B466-BD6C79517F36}" srcOrd="6" destOrd="0" presId="urn:microsoft.com/office/officeart/2018/2/layout/IconCircleList"/>
    <dgm:cxn modelId="{F4580D91-EC91-4D64-B843-03EF59E670A6}" type="presParOf" srcId="{30EBF669-E2FB-4C0F-B466-BD6C79517F36}" destId="{EE9E2510-A182-422B-8899-CB723E0251DA}" srcOrd="0" destOrd="0" presId="urn:microsoft.com/office/officeart/2018/2/layout/IconCircleList"/>
    <dgm:cxn modelId="{CDAAA750-A1DC-4602-A4BE-B1076310EB66}" type="presParOf" srcId="{30EBF669-E2FB-4C0F-B466-BD6C79517F36}" destId="{06959D77-7126-4956-AC91-33C57A10FFB0}" srcOrd="1" destOrd="0" presId="urn:microsoft.com/office/officeart/2018/2/layout/IconCircleList"/>
    <dgm:cxn modelId="{724DCA72-1803-4370-A6E6-2F55F48D1A18}" type="presParOf" srcId="{30EBF669-E2FB-4C0F-B466-BD6C79517F36}" destId="{9D9C4448-B164-4858-9219-DA8391FD7C65}" srcOrd="2" destOrd="0" presId="urn:microsoft.com/office/officeart/2018/2/layout/IconCircleList"/>
    <dgm:cxn modelId="{C0E4FD8A-F8D8-4799-B4D0-AC98246EB8E6}" type="presParOf" srcId="{30EBF669-E2FB-4C0F-B466-BD6C79517F36}" destId="{BBF43030-B82D-4EA5-B8B1-BC82934F3B7A}" srcOrd="3" destOrd="0" presId="urn:microsoft.com/office/officeart/2018/2/layout/IconCircleList"/>
    <dgm:cxn modelId="{D445C8B6-F551-4800-AD49-173696459005}" type="presParOf" srcId="{A3480035-2836-44B3-B405-CB3C7C77398D}" destId="{DB74F4F1-2418-4B7F-928F-4197F8E02BCF}" srcOrd="7" destOrd="0" presId="urn:microsoft.com/office/officeart/2018/2/layout/IconCircleList"/>
    <dgm:cxn modelId="{DC3DE3EE-2CC7-4A70-AE8D-5B821F7BA583}" type="presParOf" srcId="{A3480035-2836-44B3-B405-CB3C7C77398D}" destId="{6A77FCE3-224B-42B2-9C65-DA0771A5E119}" srcOrd="8" destOrd="0" presId="urn:microsoft.com/office/officeart/2018/2/layout/IconCircleList"/>
    <dgm:cxn modelId="{423EDBD1-B344-4F7F-905B-33CF0DA6A586}" type="presParOf" srcId="{6A77FCE3-224B-42B2-9C65-DA0771A5E119}" destId="{E309399F-D97C-4FC7-9DAB-2B1F39EEB8F0}" srcOrd="0" destOrd="0" presId="urn:microsoft.com/office/officeart/2018/2/layout/IconCircleList"/>
    <dgm:cxn modelId="{F93C370D-D15D-46FE-AB98-7FD45D708C32}" type="presParOf" srcId="{6A77FCE3-224B-42B2-9C65-DA0771A5E119}" destId="{18E0D6CF-9770-4C97-B58B-D20C0186D63F}" srcOrd="1" destOrd="0" presId="urn:microsoft.com/office/officeart/2018/2/layout/IconCircleList"/>
    <dgm:cxn modelId="{3990E423-5173-4D6D-89F0-729F4E3D3A73}" type="presParOf" srcId="{6A77FCE3-224B-42B2-9C65-DA0771A5E119}" destId="{DDBAB14B-37DA-464C-8938-3674F29FBF50}" srcOrd="2" destOrd="0" presId="urn:microsoft.com/office/officeart/2018/2/layout/IconCircleList"/>
    <dgm:cxn modelId="{B27D220D-AFCA-4404-840C-313D4AE5A530}" type="presParOf" srcId="{6A77FCE3-224B-42B2-9C65-DA0771A5E119}" destId="{230494E6-C82C-48A9-B7FD-D261D256A822}" srcOrd="3" destOrd="0" presId="urn:microsoft.com/office/officeart/2018/2/layout/IconCircleList"/>
    <dgm:cxn modelId="{9C117451-C2BA-4B8D-934B-EC817D856A80}" type="presParOf" srcId="{A3480035-2836-44B3-B405-CB3C7C77398D}" destId="{3859C9AE-22C8-4293-B7C7-63539E7F5EF9}" srcOrd="9" destOrd="0" presId="urn:microsoft.com/office/officeart/2018/2/layout/IconCircleList"/>
    <dgm:cxn modelId="{A9CEA14D-1458-4AE8-A6AD-47CBBFC53646}" type="presParOf" srcId="{A3480035-2836-44B3-B405-CB3C7C77398D}" destId="{AA2D3457-9897-4207-B23F-E88F55BB0371}" srcOrd="10" destOrd="0" presId="urn:microsoft.com/office/officeart/2018/2/layout/IconCircleList"/>
    <dgm:cxn modelId="{90F76301-5370-4CC9-8783-B40529CE2E25}" type="presParOf" srcId="{AA2D3457-9897-4207-B23F-E88F55BB0371}" destId="{8D2D7A72-06F8-4A5D-987D-3A406FF8FCBB}" srcOrd="0" destOrd="0" presId="urn:microsoft.com/office/officeart/2018/2/layout/IconCircleList"/>
    <dgm:cxn modelId="{A7617E7A-79F8-40EB-B89C-1D501D0B8EA9}" type="presParOf" srcId="{AA2D3457-9897-4207-B23F-E88F55BB0371}" destId="{FD3652CB-7875-421D-9E1C-2653766D2D18}" srcOrd="1" destOrd="0" presId="urn:microsoft.com/office/officeart/2018/2/layout/IconCircleList"/>
    <dgm:cxn modelId="{AB4E07E1-B69A-4315-9270-1726C36C59DC}" type="presParOf" srcId="{AA2D3457-9897-4207-B23F-E88F55BB0371}" destId="{18E40266-9BE9-47BA-9690-D334D659AC66}" srcOrd="2" destOrd="0" presId="urn:microsoft.com/office/officeart/2018/2/layout/IconCircleList"/>
    <dgm:cxn modelId="{B0EF722A-341B-40AF-BD5E-337DF2500946}" type="presParOf" srcId="{AA2D3457-9897-4207-B23F-E88F55BB0371}" destId="{A7C7D95F-79EC-4ED3-B72A-1D75419C265A}"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49EC208-2C51-4D27-B899-0D33E8CD9469}"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2D9D86BC-085F-49DE-8395-9C29B1727909}">
      <dgm:prSet/>
      <dgm:spPr/>
      <dgm:t>
        <a:bodyPr/>
        <a:lstStyle/>
        <a:p>
          <a:r>
            <a:rPr lang="en-US" b="1" dirty="0"/>
            <a:t>Development Environments:</a:t>
          </a:r>
          <a:endParaRPr lang="en-US" dirty="0"/>
        </a:p>
      </dgm:t>
    </dgm:pt>
    <dgm:pt modelId="{696D7906-9675-4986-9877-70CD3C26E04E}" type="parTrans" cxnId="{0D30F079-6CE5-4DAB-A537-3E40A484925F}">
      <dgm:prSet/>
      <dgm:spPr/>
      <dgm:t>
        <a:bodyPr/>
        <a:lstStyle/>
        <a:p>
          <a:endParaRPr lang="en-US"/>
        </a:p>
      </dgm:t>
    </dgm:pt>
    <dgm:pt modelId="{67491597-DD41-4951-998B-C00054B9BDC6}" type="sibTrans" cxnId="{0D30F079-6CE5-4DAB-A537-3E40A484925F}">
      <dgm:prSet/>
      <dgm:spPr/>
      <dgm:t>
        <a:bodyPr/>
        <a:lstStyle/>
        <a:p>
          <a:endParaRPr lang="en-US"/>
        </a:p>
      </dgm:t>
    </dgm:pt>
    <dgm:pt modelId="{17413189-58E9-435A-95C6-685B0EDAFE5C}">
      <dgm:prSet/>
      <dgm:spPr/>
      <dgm:t>
        <a:bodyPr/>
        <a:lstStyle/>
        <a:p>
          <a:r>
            <a:rPr lang="en-US" dirty="0"/>
            <a:t>• SAP GUI with ABAP Workbench (SE80)</a:t>
          </a:r>
        </a:p>
      </dgm:t>
    </dgm:pt>
    <dgm:pt modelId="{89D71FCE-B198-4979-A24F-05E109A9216E}" type="parTrans" cxnId="{D8FED4B5-715A-46EB-BADF-8B3338F41EF0}">
      <dgm:prSet/>
      <dgm:spPr/>
      <dgm:t>
        <a:bodyPr/>
        <a:lstStyle/>
        <a:p>
          <a:endParaRPr lang="en-US"/>
        </a:p>
      </dgm:t>
    </dgm:pt>
    <dgm:pt modelId="{1460579D-98B9-4FBC-872E-BCEAA776BE69}" type="sibTrans" cxnId="{D8FED4B5-715A-46EB-BADF-8B3338F41EF0}">
      <dgm:prSet/>
      <dgm:spPr/>
      <dgm:t>
        <a:bodyPr/>
        <a:lstStyle/>
        <a:p>
          <a:endParaRPr lang="en-US"/>
        </a:p>
      </dgm:t>
    </dgm:pt>
    <dgm:pt modelId="{5BF56914-42B7-42D5-9658-F028F8D4B009}">
      <dgm:prSet/>
      <dgm:spPr/>
      <dgm:t>
        <a:bodyPr/>
        <a:lstStyle/>
        <a:p>
          <a:r>
            <a:rPr lang="en-US"/>
            <a:t>• Eclipse with ABAP Development Tools (ADT)</a:t>
          </a:r>
        </a:p>
      </dgm:t>
    </dgm:pt>
    <dgm:pt modelId="{168E60EB-08CE-485F-A093-6BE202C168A3}" type="parTrans" cxnId="{4D696B18-721D-4329-A6F3-91A0453BD353}">
      <dgm:prSet/>
      <dgm:spPr/>
      <dgm:t>
        <a:bodyPr/>
        <a:lstStyle/>
        <a:p>
          <a:endParaRPr lang="en-US"/>
        </a:p>
      </dgm:t>
    </dgm:pt>
    <dgm:pt modelId="{626E8935-F3BB-4912-96C4-A7F47C7965D5}" type="sibTrans" cxnId="{4D696B18-721D-4329-A6F3-91A0453BD353}">
      <dgm:prSet/>
      <dgm:spPr/>
      <dgm:t>
        <a:bodyPr/>
        <a:lstStyle/>
        <a:p>
          <a:endParaRPr lang="en-US"/>
        </a:p>
      </dgm:t>
    </dgm:pt>
    <dgm:pt modelId="{FF301B7C-C38B-4515-BD57-1A70FB733CFC}">
      <dgm:prSet/>
      <dgm:spPr/>
      <dgm:t>
        <a:bodyPr/>
        <a:lstStyle/>
        <a:p>
          <a:r>
            <a:rPr lang="en-US" b="1" dirty="0"/>
            <a:t>Key Objects:</a:t>
          </a:r>
          <a:endParaRPr lang="en-US" dirty="0"/>
        </a:p>
      </dgm:t>
    </dgm:pt>
    <dgm:pt modelId="{6248DD1C-7667-4D98-B41B-6D6F67F37C28}" type="parTrans" cxnId="{6644253D-4CCF-4ADE-BE5F-BD0FA3D1ADE6}">
      <dgm:prSet/>
      <dgm:spPr/>
      <dgm:t>
        <a:bodyPr/>
        <a:lstStyle/>
        <a:p>
          <a:endParaRPr lang="en-US"/>
        </a:p>
      </dgm:t>
    </dgm:pt>
    <dgm:pt modelId="{74F237DC-710E-435A-B2D5-4A34083DD08A}" type="sibTrans" cxnId="{6644253D-4CCF-4ADE-BE5F-BD0FA3D1ADE6}">
      <dgm:prSet/>
      <dgm:spPr/>
      <dgm:t>
        <a:bodyPr/>
        <a:lstStyle/>
        <a:p>
          <a:endParaRPr lang="en-US"/>
        </a:p>
      </dgm:t>
    </dgm:pt>
    <dgm:pt modelId="{BD0BD8ED-F6A2-4D22-BADB-59FB1E95AA95}">
      <dgm:prSet/>
      <dgm:spPr/>
      <dgm:t>
        <a:bodyPr/>
        <a:lstStyle/>
        <a:p>
          <a:r>
            <a:rPr lang="en-US" dirty="0"/>
            <a:t>• Reports, Function Modules, Classes &amp; Methods</a:t>
          </a:r>
        </a:p>
      </dgm:t>
    </dgm:pt>
    <dgm:pt modelId="{FBEC19AC-FC4C-40A7-BF47-B072C7F6D23B}" type="parTrans" cxnId="{4B0317A3-766C-4CC7-8208-7C0FC9A96CD6}">
      <dgm:prSet/>
      <dgm:spPr/>
      <dgm:t>
        <a:bodyPr/>
        <a:lstStyle/>
        <a:p>
          <a:endParaRPr lang="en-US"/>
        </a:p>
      </dgm:t>
    </dgm:pt>
    <dgm:pt modelId="{AC76229A-A40C-4E68-B859-626E93F4F715}" type="sibTrans" cxnId="{4B0317A3-766C-4CC7-8208-7C0FC9A96CD6}">
      <dgm:prSet/>
      <dgm:spPr/>
      <dgm:t>
        <a:bodyPr/>
        <a:lstStyle/>
        <a:p>
          <a:endParaRPr lang="en-US"/>
        </a:p>
      </dgm:t>
    </dgm:pt>
    <dgm:pt modelId="{5D348C60-FF59-4C57-9DEE-3A2165981DE2}">
      <dgm:prSet/>
      <dgm:spPr/>
      <dgm:t>
        <a:bodyPr/>
        <a:lstStyle/>
        <a:p>
          <a:r>
            <a:rPr lang="en-US" dirty="0"/>
            <a:t>• Data Dictionary (Tables, Views, Domains)</a:t>
          </a:r>
        </a:p>
      </dgm:t>
    </dgm:pt>
    <dgm:pt modelId="{75324EA7-9C4F-427C-B874-74274D9BCBB4}" type="parTrans" cxnId="{50BF9E1A-9D16-4FD6-8B3B-A9744C7CC58B}">
      <dgm:prSet/>
      <dgm:spPr/>
      <dgm:t>
        <a:bodyPr/>
        <a:lstStyle/>
        <a:p>
          <a:endParaRPr lang="en-US"/>
        </a:p>
      </dgm:t>
    </dgm:pt>
    <dgm:pt modelId="{D0CB6124-F737-449E-92BB-EBF51642599E}" type="sibTrans" cxnId="{50BF9E1A-9D16-4FD6-8B3B-A9744C7CC58B}">
      <dgm:prSet/>
      <dgm:spPr/>
      <dgm:t>
        <a:bodyPr/>
        <a:lstStyle/>
        <a:p>
          <a:endParaRPr lang="en-US"/>
        </a:p>
      </dgm:t>
    </dgm:pt>
    <dgm:pt modelId="{4C03282A-D21C-434B-951B-C100891033D7}">
      <dgm:prSet/>
      <dgm:spPr/>
      <dgm:t>
        <a:bodyPr/>
        <a:lstStyle/>
        <a:p>
          <a:r>
            <a:rPr lang="en-US"/>
            <a:t>• SmartForms, Enhancements &amp; User Exits</a:t>
          </a:r>
        </a:p>
      </dgm:t>
    </dgm:pt>
    <dgm:pt modelId="{540D7606-EC0D-4C75-B943-9C18D8D9BA3C}" type="parTrans" cxnId="{C492780C-97CC-4CE5-874B-ACD279480C2E}">
      <dgm:prSet/>
      <dgm:spPr/>
      <dgm:t>
        <a:bodyPr/>
        <a:lstStyle/>
        <a:p>
          <a:endParaRPr lang="en-US"/>
        </a:p>
      </dgm:t>
    </dgm:pt>
    <dgm:pt modelId="{60F2CEE5-259D-4DB4-B61B-30BC4570EF85}" type="sibTrans" cxnId="{C492780C-97CC-4CE5-874B-ACD279480C2E}">
      <dgm:prSet/>
      <dgm:spPr/>
      <dgm:t>
        <a:bodyPr/>
        <a:lstStyle/>
        <a:p>
          <a:endParaRPr lang="en-US"/>
        </a:p>
      </dgm:t>
    </dgm:pt>
    <dgm:pt modelId="{4E53FCEE-5310-48F6-A3DF-347D3D611482}">
      <dgm:prSet/>
      <dgm:spPr/>
      <dgm:t>
        <a:bodyPr/>
        <a:lstStyle/>
        <a:p>
          <a:r>
            <a:rPr lang="en-US" b="1" dirty="0"/>
            <a:t>Development Process:</a:t>
          </a:r>
          <a:endParaRPr lang="en-US" dirty="0"/>
        </a:p>
      </dgm:t>
    </dgm:pt>
    <dgm:pt modelId="{8E68669A-0F9C-45DA-ADB4-82996C2E127D}" type="parTrans" cxnId="{7887A505-4859-4DE6-87A2-C60565A5F1A2}">
      <dgm:prSet/>
      <dgm:spPr/>
      <dgm:t>
        <a:bodyPr/>
        <a:lstStyle/>
        <a:p>
          <a:endParaRPr lang="en-US"/>
        </a:p>
      </dgm:t>
    </dgm:pt>
    <dgm:pt modelId="{05F6DD74-0A96-49C1-8A65-2F640A3D4E92}" type="sibTrans" cxnId="{7887A505-4859-4DE6-87A2-C60565A5F1A2}">
      <dgm:prSet/>
      <dgm:spPr/>
      <dgm:t>
        <a:bodyPr/>
        <a:lstStyle/>
        <a:p>
          <a:endParaRPr lang="en-US"/>
        </a:p>
      </dgm:t>
    </dgm:pt>
    <dgm:pt modelId="{DB948EFF-5F3C-49FF-8F3D-D6B77A4754D2}">
      <dgm:prSet/>
      <dgm:spPr/>
      <dgm:t>
        <a:bodyPr/>
        <a:lstStyle/>
        <a:p>
          <a:r>
            <a:rPr lang="en-US" dirty="0"/>
            <a:t>• Requirement Gathering → Technical Design → Coding → Testing → Transport</a:t>
          </a:r>
        </a:p>
      </dgm:t>
    </dgm:pt>
    <dgm:pt modelId="{53CD2B80-5188-4ADC-96C9-44CC86FBD458}" type="parTrans" cxnId="{BC856A97-CF29-464B-8923-A517AEA3FAC7}">
      <dgm:prSet/>
      <dgm:spPr/>
      <dgm:t>
        <a:bodyPr/>
        <a:lstStyle/>
        <a:p>
          <a:endParaRPr lang="en-US"/>
        </a:p>
      </dgm:t>
    </dgm:pt>
    <dgm:pt modelId="{65B86D63-E49C-47C4-A323-F53DF6D52DDD}" type="sibTrans" cxnId="{BC856A97-CF29-464B-8923-A517AEA3FAC7}">
      <dgm:prSet/>
      <dgm:spPr/>
      <dgm:t>
        <a:bodyPr/>
        <a:lstStyle/>
        <a:p>
          <a:endParaRPr lang="en-US"/>
        </a:p>
      </dgm:t>
    </dgm:pt>
    <dgm:pt modelId="{084EEDA6-E8B6-40D0-889E-28E8E7BA6590}">
      <dgm:prSet/>
      <dgm:spPr/>
      <dgm:t>
        <a:bodyPr/>
        <a:lstStyle/>
        <a:p>
          <a:r>
            <a:rPr lang="en-US" b="1" dirty="0"/>
            <a:t>Types of Programs:</a:t>
          </a:r>
          <a:endParaRPr lang="en-US" dirty="0"/>
        </a:p>
      </dgm:t>
    </dgm:pt>
    <dgm:pt modelId="{6C81952D-FDE2-4FFB-A942-9EB09750DDC9}" type="parTrans" cxnId="{709BD91E-D9C6-4E44-9FDC-951423B2A140}">
      <dgm:prSet/>
      <dgm:spPr/>
      <dgm:t>
        <a:bodyPr/>
        <a:lstStyle/>
        <a:p>
          <a:endParaRPr lang="en-US"/>
        </a:p>
      </dgm:t>
    </dgm:pt>
    <dgm:pt modelId="{5B6B5D23-313C-42C3-9220-BDCF7BB2BD5B}" type="sibTrans" cxnId="{709BD91E-D9C6-4E44-9FDC-951423B2A140}">
      <dgm:prSet/>
      <dgm:spPr/>
      <dgm:t>
        <a:bodyPr/>
        <a:lstStyle/>
        <a:p>
          <a:endParaRPr lang="en-US"/>
        </a:p>
      </dgm:t>
    </dgm:pt>
    <dgm:pt modelId="{3E0F1EB6-B85F-4D26-802E-6B0F9D426695}">
      <dgm:prSet/>
      <dgm:spPr/>
      <dgm:t>
        <a:bodyPr/>
        <a:lstStyle/>
        <a:p>
          <a:r>
            <a:rPr lang="en-US" dirty="0"/>
            <a:t>• Classical Reports, ALV Reports</a:t>
          </a:r>
        </a:p>
      </dgm:t>
    </dgm:pt>
    <dgm:pt modelId="{2A259AC1-A55A-4F44-BB31-5B38AE7ABEA9}" type="parTrans" cxnId="{FA7FE0F8-97CD-464A-B44D-D5018F1A4B04}">
      <dgm:prSet/>
      <dgm:spPr/>
      <dgm:t>
        <a:bodyPr/>
        <a:lstStyle/>
        <a:p>
          <a:endParaRPr lang="en-US"/>
        </a:p>
      </dgm:t>
    </dgm:pt>
    <dgm:pt modelId="{E13F7FFD-37EF-480D-8077-F4026FA4EFDE}" type="sibTrans" cxnId="{FA7FE0F8-97CD-464A-B44D-D5018F1A4B04}">
      <dgm:prSet/>
      <dgm:spPr/>
      <dgm:t>
        <a:bodyPr/>
        <a:lstStyle/>
        <a:p>
          <a:endParaRPr lang="en-US"/>
        </a:p>
      </dgm:t>
    </dgm:pt>
    <dgm:pt modelId="{2C573693-C7FD-482A-8EB1-8758E730B022}">
      <dgm:prSet/>
      <dgm:spPr/>
      <dgm:t>
        <a:bodyPr/>
        <a:lstStyle/>
        <a:p>
          <a:r>
            <a:rPr lang="en-US"/>
            <a:t>• Dialog Programming, Web Dynpro ABAP</a:t>
          </a:r>
        </a:p>
      </dgm:t>
    </dgm:pt>
    <dgm:pt modelId="{1CF8DB8B-65C7-4EC2-9BD6-56D3AC98EA7C}" type="parTrans" cxnId="{2ECDF8AB-8D09-45B2-8058-CB6F6F8002AA}">
      <dgm:prSet/>
      <dgm:spPr/>
      <dgm:t>
        <a:bodyPr/>
        <a:lstStyle/>
        <a:p>
          <a:endParaRPr lang="en-US"/>
        </a:p>
      </dgm:t>
    </dgm:pt>
    <dgm:pt modelId="{68AA1F95-8BE1-4326-878A-C6621DEF9BC9}" type="sibTrans" cxnId="{2ECDF8AB-8D09-45B2-8058-CB6F6F8002AA}">
      <dgm:prSet/>
      <dgm:spPr/>
      <dgm:t>
        <a:bodyPr/>
        <a:lstStyle/>
        <a:p>
          <a:endParaRPr lang="en-US"/>
        </a:p>
      </dgm:t>
    </dgm:pt>
    <dgm:pt modelId="{D6636E9F-398C-4B14-9377-26F65036ED8E}">
      <dgm:prSet/>
      <dgm:spPr/>
      <dgm:t>
        <a:bodyPr/>
        <a:lstStyle/>
        <a:p>
          <a:r>
            <a:rPr lang="en-US" dirty="0"/>
            <a:t>• OData Services for SAP Fiori</a:t>
          </a:r>
        </a:p>
      </dgm:t>
    </dgm:pt>
    <dgm:pt modelId="{65068A57-D3B8-44DA-A349-6DEE3027440A}" type="parTrans" cxnId="{469FCD30-CE4C-4A94-9337-BB35CDD797CC}">
      <dgm:prSet/>
      <dgm:spPr/>
      <dgm:t>
        <a:bodyPr/>
        <a:lstStyle/>
        <a:p>
          <a:endParaRPr lang="en-US"/>
        </a:p>
      </dgm:t>
    </dgm:pt>
    <dgm:pt modelId="{2A04ACB0-BC99-4482-9872-80617074F657}" type="sibTrans" cxnId="{469FCD30-CE4C-4A94-9337-BB35CDD797CC}">
      <dgm:prSet/>
      <dgm:spPr/>
      <dgm:t>
        <a:bodyPr/>
        <a:lstStyle/>
        <a:p>
          <a:endParaRPr lang="en-US"/>
        </a:p>
      </dgm:t>
    </dgm:pt>
    <dgm:pt modelId="{068DC12C-B5BB-41E3-83B6-FDD887852569}" type="pres">
      <dgm:prSet presAssocID="{449EC208-2C51-4D27-B899-0D33E8CD9469}" presName="root" presStyleCnt="0">
        <dgm:presLayoutVars>
          <dgm:dir/>
          <dgm:resizeHandles val="exact"/>
        </dgm:presLayoutVars>
      </dgm:prSet>
      <dgm:spPr/>
    </dgm:pt>
    <dgm:pt modelId="{47E897EB-0C6C-46A8-A928-A591BE88CC1D}" type="pres">
      <dgm:prSet presAssocID="{2D9D86BC-085F-49DE-8395-9C29B1727909}" presName="compNode" presStyleCnt="0"/>
      <dgm:spPr/>
    </dgm:pt>
    <dgm:pt modelId="{3413D7BE-00C5-4EE7-A149-E7AC0DA5BDA3}" type="pres">
      <dgm:prSet presAssocID="{2D9D86BC-085F-49DE-8395-9C29B1727909}" presName="bgRect" presStyleLbl="bgShp" presStyleIdx="0" presStyleCnt="4"/>
      <dgm:spPr/>
    </dgm:pt>
    <dgm:pt modelId="{1F66BD5B-2FFF-4A43-8445-3E8DFA11A4C6}" type="pres">
      <dgm:prSet presAssocID="{2D9D86BC-085F-49DE-8395-9C29B1727909}"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rocessor"/>
        </a:ext>
      </dgm:extLst>
    </dgm:pt>
    <dgm:pt modelId="{6A85CDBB-4CF8-4DC8-A76F-014058CFFCC1}" type="pres">
      <dgm:prSet presAssocID="{2D9D86BC-085F-49DE-8395-9C29B1727909}" presName="spaceRect" presStyleCnt="0"/>
      <dgm:spPr/>
    </dgm:pt>
    <dgm:pt modelId="{EC66503F-66B6-4790-90AC-784F5BCC0880}" type="pres">
      <dgm:prSet presAssocID="{2D9D86BC-085F-49DE-8395-9C29B1727909}" presName="parTx" presStyleLbl="revTx" presStyleIdx="0" presStyleCnt="8">
        <dgm:presLayoutVars>
          <dgm:chMax val="0"/>
          <dgm:chPref val="0"/>
        </dgm:presLayoutVars>
      </dgm:prSet>
      <dgm:spPr/>
    </dgm:pt>
    <dgm:pt modelId="{127BC9A2-7F33-4CA8-998E-279452589823}" type="pres">
      <dgm:prSet presAssocID="{2D9D86BC-085F-49DE-8395-9C29B1727909}" presName="desTx" presStyleLbl="revTx" presStyleIdx="1" presStyleCnt="8">
        <dgm:presLayoutVars/>
      </dgm:prSet>
      <dgm:spPr/>
    </dgm:pt>
    <dgm:pt modelId="{3B181644-E7C7-4A2C-AD7B-DEBF22404E31}" type="pres">
      <dgm:prSet presAssocID="{67491597-DD41-4951-998B-C00054B9BDC6}" presName="sibTrans" presStyleCnt="0"/>
      <dgm:spPr/>
    </dgm:pt>
    <dgm:pt modelId="{1DC33447-5BF3-4406-B8B9-30C3824E06DC}" type="pres">
      <dgm:prSet presAssocID="{FF301B7C-C38B-4515-BD57-1A70FB733CFC}" presName="compNode" presStyleCnt="0"/>
      <dgm:spPr/>
    </dgm:pt>
    <dgm:pt modelId="{8072DDDE-2902-4D80-92D1-BECE21713773}" type="pres">
      <dgm:prSet presAssocID="{FF301B7C-C38B-4515-BD57-1A70FB733CFC}" presName="bgRect" presStyleLbl="bgShp" presStyleIdx="1" presStyleCnt="4"/>
      <dgm:spPr/>
    </dgm:pt>
    <dgm:pt modelId="{B6FEB085-3ADA-4446-B50C-4B483F652C50}" type="pres">
      <dgm:prSet presAssocID="{FF301B7C-C38B-4515-BD57-1A70FB733CFC}"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atabase"/>
        </a:ext>
      </dgm:extLst>
    </dgm:pt>
    <dgm:pt modelId="{B9C87F5B-082E-4E91-B3CB-CE0FAF7088CD}" type="pres">
      <dgm:prSet presAssocID="{FF301B7C-C38B-4515-BD57-1A70FB733CFC}" presName="spaceRect" presStyleCnt="0"/>
      <dgm:spPr/>
    </dgm:pt>
    <dgm:pt modelId="{0A268A64-BAE1-4FE2-8FE4-AF108AF1B30F}" type="pres">
      <dgm:prSet presAssocID="{FF301B7C-C38B-4515-BD57-1A70FB733CFC}" presName="parTx" presStyleLbl="revTx" presStyleIdx="2" presStyleCnt="8">
        <dgm:presLayoutVars>
          <dgm:chMax val="0"/>
          <dgm:chPref val="0"/>
        </dgm:presLayoutVars>
      </dgm:prSet>
      <dgm:spPr/>
    </dgm:pt>
    <dgm:pt modelId="{83F732CC-F730-4EE5-B5B4-349C8F77CB4E}" type="pres">
      <dgm:prSet presAssocID="{FF301B7C-C38B-4515-BD57-1A70FB733CFC}" presName="desTx" presStyleLbl="revTx" presStyleIdx="3" presStyleCnt="8">
        <dgm:presLayoutVars/>
      </dgm:prSet>
      <dgm:spPr/>
    </dgm:pt>
    <dgm:pt modelId="{C2ED1DAD-AFC5-4D64-B4E7-5468449AB305}" type="pres">
      <dgm:prSet presAssocID="{74F237DC-710E-435A-B2D5-4A34083DD08A}" presName="sibTrans" presStyleCnt="0"/>
      <dgm:spPr/>
    </dgm:pt>
    <dgm:pt modelId="{58FBB894-D9FE-4457-BAB2-EDDB078E2379}" type="pres">
      <dgm:prSet presAssocID="{4E53FCEE-5310-48F6-A3DF-347D3D611482}" presName="compNode" presStyleCnt="0"/>
      <dgm:spPr/>
    </dgm:pt>
    <dgm:pt modelId="{D4E1CBEF-7CE5-481B-BBAF-78AC9CE455C7}" type="pres">
      <dgm:prSet presAssocID="{4E53FCEE-5310-48F6-A3DF-347D3D611482}" presName="bgRect" presStyleLbl="bgShp" presStyleIdx="2" presStyleCnt="4"/>
      <dgm:spPr/>
    </dgm:pt>
    <dgm:pt modelId="{3383236A-D68A-418A-9252-730CDC722AC3}" type="pres">
      <dgm:prSet presAssocID="{4E53FCEE-5310-48F6-A3DF-347D3D611482}"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Gears"/>
        </a:ext>
      </dgm:extLst>
    </dgm:pt>
    <dgm:pt modelId="{4C4426BD-8E70-4C12-8ACD-07710C81DE97}" type="pres">
      <dgm:prSet presAssocID="{4E53FCEE-5310-48F6-A3DF-347D3D611482}" presName="spaceRect" presStyleCnt="0"/>
      <dgm:spPr/>
    </dgm:pt>
    <dgm:pt modelId="{CB3869A1-FEA9-4C46-9E05-C95B94B68821}" type="pres">
      <dgm:prSet presAssocID="{4E53FCEE-5310-48F6-A3DF-347D3D611482}" presName="parTx" presStyleLbl="revTx" presStyleIdx="4" presStyleCnt="8">
        <dgm:presLayoutVars>
          <dgm:chMax val="0"/>
          <dgm:chPref val="0"/>
        </dgm:presLayoutVars>
      </dgm:prSet>
      <dgm:spPr/>
    </dgm:pt>
    <dgm:pt modelId="{BB8AD147-A873-483A-89A0-0DA01B8729DA}" type="pres">
      <dgm:prSet presAssocID="{4E53FCEE-5310-48F6-A3DF-347D3D611482}" presName="desTx" presStyleLbl="revTx" presStyleIdx="5" presStyleCnt="8">
        <dgm:presLayoutVars/>
      </dgm:prSet>
      <dgm:spPr/>
    </dgm:pt>
    <dgm:pt modelId="{3D8B349B-934C-49BA-B967-81B8120E91CC}" type="pres">
      <dgm:prSet presAssocID="{05F6DD74-0A96-49C1-8A65-2F640A3D4E92}" presName="sibTrans" presStyleCnt="0"/>
      <dgm:spPr/>
    </dgm:pt>
    <dgm:pt modelId="{7438C46C-FCA2-4083-AB7A-47227A3E0CFE}" type="pres">
      <dgm:prSet presAssocID="{084EEDA6-E8B6-40D0-889E-28E8E7BA6590}" presName="compNode" presStyleCnt="0"/>
      <dgm:spPr/>
    </dgm:pt>
    <dgm:pt modelId="{B2EE8C33-A4CA-423B-BDCB-50322349F59E}" type="pres">
      <dgm:prSet presAssocID="{084EEDA6-E8B6-40D0-889E-28E8E7BA6590}" presName="bgRect" presStyleLbl="bgShp" presStyleIdx="3" presStyleCnt="4"/>
      <dgm:spPr/>
    </dgm:pt>
    <dgm:pt modelId="{B1A49BE9-76A8-4906-AA11-FBFFEC32A0B1}" type="pres">
      <dgm:prSet presAssocID="{084EEDA6-E8B6-40D0-889E-28E8E7BA6590}"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omputer"/>
        </a:ext>
      </dgm:extLst>
    </dgm:pt>
    <dgm:pt modelId="{F3C1E58B-DE94-43F4-AA9B-A73258B84101}" type="pres">
      <dgm:prSet presAssocID="{084EEDA6-E8B6-40D0-889E-28E8E7BA6590}" presName="spaceRect" presStyleCnt="0"/>
      <dgm:spPr/>
    </dgm:pt>
    <dgm:pt modelId="{F4140478-32FC-4821-AF39-C856F3752E90}" type="pres">
      <dgm:prSet presAssocID="{084EEDA6-E8B6-40D0-889E-28E8E7BA6590}" presName="parTx" presStyleLbl="revTx" presStyleIdx="6" presStyleCnt="8">
        <dgm:presLayoutVars>
          <dgm:chMax val="0"/>
          <dgm:chPref val="0"/>
        </dgm:presLayoutVars>
      </dgm:prSet>
      <dgm:spPr/>
    </dgm:pt>
    <dgm:pt modelId="{5993261B-1E59-4324-A508-6FE78360D5BF}" type="pres">
      <dgm:prSet presAssocID="{084EEDA6-E8B6-40D0-889E-28E8E7BA6590}" presName="desTx" presStyleLbl="revTx" presStyleIdx="7" presStyleCnt="8">
        <dgm:presLayoutVars/>
      </dgm:prSet>
      <dgm:spPr/>
    </dgm:pt>
  </dgm:ptLst>
  <dgm:cxnLst>
    <dgm:cxn modelId="{4BA3FD01-E62A-495B-B802-4C2B9ECA0B7D}" type="presOf" srcId="{FF301B7C-C38B-4515-BD57-1A70FB733CFC}" destId="{0A268A64-BAE1-4FE2-8FE4-AF108AF1B30F}" srcOrd="0" destOrd="0" presId="urn:microsoft.com/office/officeart/2018/2/layout/IconVerticalSolidList"/>
    <dgm:cxn modelId="{7887A505-4859-4DE6-87A2-C60565A5F1A2}" srcId="{449EC208-2C51-4D27-B899-0D33E8CD9469}" destId="{4E53FCEE-5310-48F6-A3DF-347D3D611482}" srcOrd="2" destOrd="0" parTransId="{8E68669A-0F9C-45DA-ADB4-82996C2E127D}" sibTransId="{05F6DD74-0A96-49C1-8A65-2F640A3D4E92}"/>
    <dgm:cxn modelId="{C492780C-97CC-4CE5-874B-ACD279480C2E}" srcId="{FF301B7C-C38B-4515-BD57-1A70FB733CFC}" destId="{4C03282A-D21C-434B-951B-C100891033D7}" srcOrd="2" destOrd="0" parTransId="{540D7606-EC0D-4C75-B943-9C18D8D9BA3C}" sibTransId="{60F2CEE5-259D-4DB4-B61B-30BC4570EF85}"/>
    <dgm:cxn modelId="{4D696B18-721D-4329-A6F3-91A0453BD353}" srcId="{2D9D86BC-085F-49DE-8395-9C29B1727909}" destId="{5BF56914-42B7-42D5-9658-F028F8D4B009}" srcOrd="1" destOrd="0" parTransId="{168E60EB-08CE-485F-A093-6BE202C168A3}" sibTransId="{626E8935-F3BB-4912-96C4-A7F47C7965D5}"/>
    <dgm:cxn modelId="{E9864119-5EE7-4E89-9FFE-A72F64B7E525}" type="presOf" srcId="{5D348C60-FF59-4C57-9DEE-3A2165981DE2}" destId="{83F732CC-F730-4EE5-B5B4-349C8F77CB4E}" srcOrd="0" destOrd="1" presId="urn:microsoft.com/office/officeart/2018/2/layout/IconVerticalSolidList"/>
    <dgm:cxn modelId="{50BF9E1A-9D16-4FD6-8B3B-A9744C7CC58B}" srcId="{FF301B7C-C38B-4515-BD57-1A70FB733CFC}" destId="{5D348C60-FF59-4C57-9DEE-3A2165981DE2}" srcOrd="1" destOrd="0" parTransId="{75324EA7-9C4F-427C-B874-74274D9BCBB4}" sibTransId="{D0CB6124-F737-449E-92BB-EBF51642599E}"/>
    <dgm:cxn modelId="{20E1051E-D822-4310-95F8-51D58F7D2395}" type="presOf" srcId="{D6636E9F-398C-4B14-9377-26F65036ED8E}" destId="{5993261B-1E59-4324-A508-6FE78360D5BF}" srcOrd="0" destOrd="2" presId="urn:microsoft.com/office/officeart/2018/2/layout/IconVerticalSolidList"/>
    <dgm:cxn modelId="{709BD91E-D9C6-4E44-9FDC-951423B2A140}" srcId="{449EC208-2C51-4D27-B899-0D33E8CD9469}" destId="{084EEDA6-E8B6-40D0-889E-28E8E7BA6590}" srcOrd="3" destOrd="0" parTransId="{6C81952D-FDE2-4FFB-A942-9EB09750DDC9}" sibTransId="{5B6B5D23-313C-42C3-9220-BDCF7BB2BD5B}"/>
    <dgm:cxn modelId="{469FCD30-CE4C-4A94-9337-BB35CDD797CC}" srcId="{084EEDA6-E8B6-40D0-889E-28E8E7BA6590}" destId="{D6636E9F-398C-4B14-9377-26F65036ED8E}" srcOrd="2" destOrd="0" parTransId="{65068A57-D3B8-44DA-A349-6DEE3027440A}" sibTransId="{2A04ACB0-BC99-4482-9872-80617074F657}"/>
    <dgm:cxn modelId="{6644253D-4CCF-4ADE-BE5F-BD0FA3D1ADE6}" srcId="{449EC208-2C51-4D27-B899-0D33E8CD9469}" destId="{FF301B7C-C38B-4515-BD57-1A70FB733CFC}" srcOrd="1" destOrd="0" parTransId="{6248DD1C-7667-4D98-B41B-6D6F67F37C28}" sibTransId="{74F237DC-710E-435A-B2D5-4A34083DD08A}"/>
    <dgm:cxn modelId="{FFBED562-3680-4CF8-B799-8F307CFB13CF}" type="presOf" srcId="{DB948EFF-5F3C-49FF-8F3D-D6B77A4754D2}" destId="{BB8AD147-A873-483A-89A0-0DA01B8729DA}" srcOrd="0" destOrd="0" presId="urn:microsoft.com/office/officeart/2018/2/layout/IconVerticalSolidList"/>
    <dgm:cxn modelId="{B448DA6B-09B4-40C5-BF6B-8BF84248EFBE}" type="presOf" srcId="{5BF56914-42B7-42D5-9658-F028F8D4B009}" destId="{127BC9A2-7F33-4CA8-998E-279452589823}" srcOrd="0" destOrd="1" presId="urn:microsoft.com/office/officeart/2018/2/layout/IconVerticalSolidList"/>
    <dgm:cxn modelId="{BCEC3353-6897-4049-8422-B34C744CD7CD}" type="presOf" srcId="{17413189-58E9-435A-95C6-685B0EDAFE5C}" destId="{127BC9A2-7F33-4CA8-998E-279452589823}" srcOrd="0" destOrd="0" presId="urn:microsoft.com/office/officeart/2018/2/layout/IconVerticalSolidList"/>
    <dgm:cxn modelId="{B9934D58-F4F5-498D-A5AC-193AA81B5061}" type="presOf" srcId="{449EC208-2C51-4D27-B899-0D33E8CD9469}" destId="{068DC12C-B5BB-41E3-83B6-FDD887852569}" srcOrd="0" destOrd="0" presId="urn:microsoft.com/office/officeart/2018/2/layout/IconVerticalSolidList"/>
    <dgm:cxn modelId="{0D30F079-6CE5-4DAB-A537-3E40A484925F}" srcId="{449EC208-2C51-4D27-B899-0D33E8CD9469}" destId="{2D9D86BC-085F-49DE-8395-9C29B1727909}" srcOrd="0" destOrd="0" parTransId="{696D7906-9675-4986-9877-70CD3C26E04E}" sibTransId="{67491597-DD41-4951-998B-C00054B9BDC6}"/>
    <dgm:cxn modelId="{BC856A97-CF29-464B-8923-A517AEA3FAC7}" srcId="{4E53FCEE-5310-48F6-A3DF-347D3D611482}" destId="{DB948EFF-5F3C-49FF-8F3D-D6B77A4754D2}" srcOrd="0" destOrd="0" parTransId="{53CD2B80-5188-4ADC-96C9-44CC86FBD458}" sibTransId="{65B86D63-E49C-47C4-A323-F53DF6D52DDD}"/>
    <dgm:cxn modelId="{006B04A2-6666-4771-ABA1-80A42B095F25}" type="presOf" srcId="{2D9D86BC-085F-49DE-8395-9C29B1727909}" destId="{EC66503F-66B6-4790-90AC-784F5BCC0880}" srcOrd="0" destOrd="0" presId="urn:microsoft.com/office/officeart/2018/2/layout/IconVerticalSolidList"/>
    <dgm:cxn modelId="{4B0317A3-766C-4CC7-8208-7C0FC9A96CD6}" srcId="{FF301B7C-C38B-4515-BD57-1A70FB733CFC}" destId="{BD0BD8ED-F6A2-4D22-BADB-59FB1E95AA95}" srcOrd="0" destOrd="0" parTransId="{FBEC19AC-FC4C-40A7-BF47-B072C7F6D23B}" sibTransId="{AC76229A-A40C-4E68-B859-626E93F4F715}"/>
    <dgm:cxn modelId="{B07825A3-4F39-4D5A-BEA7-C0C3912E279C}" type="presOf" srcId="{4C03282A-D21C-434B-951B-C100891033D7}" destId="{83F732CC-F730-4EE5-B5B4-349C8F77CB4E}" srcOrd="0" destOrd="2" presId="urn:microsoft.com/office/officeart/2018/2/layout/IconVerticalSolidList"/>
    <dgm:cxn modelId="{2ECDF8AB-8D09-45B2-8058-CB6F6F8002AA}" srcId="{084EEDA6-E8B6-40D0-889E-28E8E7BA6590}" destId="{2C573693-C7FD-482A-8EB1-8758E730B022}" srcOrd="1" destOrd="0" parTransId="{1CF8DB8B-65C7-4EC2-9BD6-56D3AC98EA7C}" sibTransId="{68AA1F95-8BE1-4326-878A-C6621DEF9BC9}"/>
    <dgm:cxn modelId="{30128DB1-4761-486E-9EEC-DD7DF1DE4AA0}" type="presOf" srcId="{084EEDA6-E8B6-40D0-889E-28E8E7BA6590}" destId="{F4140478-32FC-4821-AF39-C856F3752E90}" srcOrd="0" destOrd="0" presId="urn:microsoft.com/office/officeart/2018/2/layout/IconVerticalSolidList"/>
    <dgm:cxn modelId="{D8FED4B5-715A-46EB-BADF-8B3338F41EF0}" srcId="{2D9D86BC-085F-49DE-8395-9C29B1727909}" destId="{17413189-58E9-435A-95C6-685B0EDAFE5C}" srcOrd="0" destOrd="0" parTransId="{89D71FCE-B198-4979-A24F-05E109A9216E}" sibTransId="{1460579D-98B9-4FBC-872E-BCEAA776BE69}"/>
    <dgm:cxn modelId="{4186C9C8-D3E7-463D-90C1-306F95106F52}" type="presOf" srcId="{2C573693-C7FD-482A-8EB1-8758E730B022}" destId="{5993261B-1E59-4324-A508-6FE78360D5BF}" srcOrd="0" destOrd="1" presId="urn:microsoft.com/office/officeart/2018/2/layout/IconVerticalSolidList"/>
    <dgm:cxn modelId="{96E9A8DA-7F99-4DD0-B1CA-EFF397D69BCC}" type="presOf" srcId="{BD0BD8ED-F6A2-4D22-BADB-59FB1E95AA95}" destId="{83F732CC-F730-4EE5-B5B4-349C8F77CB4E}" srcOrd="0" destOrd="0" presId="urn:microsoft.com/office/officeart/2018/2/layout/IconVerticalSolidList"/>
    <dgm:cxn modelId="{BBDD8FDB-D75A-4DB1-AFE6-A1E54CA56B79}" type="presOf" srcId="{4E53FCEE-5310-48F6-A3DF-347D3D611482}" destId="{CB3869A1-FEA9-4C46-9E05-C95B94B68821}" srcOrd="0" destOrd="0" presId="urn:microsoft.com/office/officeart/2018/2/layout/IconVerticalSolidList"/>
    <dgm:cxn modelId="{AB09ECE3-BCDA-428A-B703-1C8141C4D775}" type="presOf" srcId="{3E0F1EB6-B85F-4D26-802E-6B0F9D426695}" destId="{5993261B-1E59-4324-A508-6FE78360D5BF}" srcOrd="0" destOrd="0" presId="urn:microsoft.com/office/officeart/2018/2/layout/IconVerticalSolidList"/>
    <dgm:cxn modelId="{FA7FE0F8-97CD-464A-B44D-D5018F1A4B04}" srcId="{084EEDA6-E8B6-40D0-889E-28E8E7BA6590}" destId="{3E0F1EB6-B85F-4D26-802E-6B0F9D426695}" srcOrd="0" destOrd="0" parTransId="{2A259AC1-A55A-4F44-BB31-5B38AE7ABEA9}" sibTransId="{E13F7FFD-37EF-480D-8077-F4026FA4EFDE}"/>
    <dgm:cxn modelId="{5F26FC6B-D513-4573-BBDB-38A7D74A27D6}" type="presParOf" srcId="{068DC12C-B5BB-41E3-83B6-FDD887852569}" destId="{47E897EB-0C6C-46A8-A928-A591BE88CC1D}" srcOrd="0" destOrd="0" presId="urn:microsoft.com/office/officeart/2018/2/layout/IconVerticalSolidList"/>
    <dgm:cxn modelId="{7A1E836C-5DD9-47EE-9D1C-D897674D7CCD}" type="presParOf" srcId="{47E897EB-0C6C-46A8-A928-A591BE88CC1D}" destId="{3413D7BE-00C5-4EE7-A149-E7AC0DA5BDA3}" srcOrd="0" destOrd="0" presId="urn:microsoft.com/office/officeart/2018/2/layout/IconVerticalSolidList"/>
    <dgm:cxn modelId="{38BACB84-DAFC-4749-8881-B46B2E36280D}" type="presParOf" srcId="{47E897EB-0C6C-46A8-A928-A591BE88CC1D}" destId="{1F66BD5B-2FFF-4A43-8445-3E8DFA11A4C6}" srcOrd="1" destOrd="0" presId="urn:microsoft.com/office/officeart/2018/2/layout/IconVerticalSolidList"/>
    <dgm:cxn modelId="{872ECAEB-DFAE-4050-921A-718ED6034AC2}" type="presParOf" srcId="{47E897EB-0C6C-46A8-A928-A591BE88CC1D}" destId="{6A85CDBB-4CF8-4DC8-A76F-014058CFFCC1}" srcOrd="2" destOrd="0" presId="urn:microsoft.com/office/officeart/2018/2/layout/IconVerticalSolidList"/>
    <dgm:cxn modelId="{FF515768-6DA7-46EE-B542-E6DBC3C5B204}" type="presParOf" srcId="{47E897EB-0C6C-46A8-A928-A591BE88CC1D}" destId="{EC66503F-66B6-4790-90AC-784F5BCC0880}" srcOrd="3" destOrd="0" presId="urn:microsoft.com/office/officeart/2018/2/layout/IconVerticalSolidList"/>
    <dgm:cxn modelId="{A85C42C8-31A5-4D1A-9A44-27C0C79F842F}" type="presParOf" srcId="{47E897EB-0C6C-46A8-A928-A591BE88CC1D}" destId="{127BC9A2-7F33-4CA8-998E-279452589823}" srcOrd="4" destOrd="0" presId="urn:microsoft.com/office/officeart/2018/2/layout/IconVerticalSolidList"/>
    <dgm:cxn modelId="{AA7BE594-1113-4FF9-AC0D-1AD93FFB2A59}" type="presParOf" srcId="{068DC12C-B5BB-41E3-83B6-FDD887852569}" destId="{3B181644-E7C7-4A2C-AD7B-DEBF22404E31}" srcOrd="1" destOrd="0" presId="urn:microsoft.com/office/officeart/2018/2/layout/IconVerticalSolidList"/>
    <dgm:cxn modelId="{6CAFBCD9-692D-4849-9B25-AA61B3710FB1}" type="presParOf" srcId="{068DC12C-B5BB-41E3-83B6-FDD887852569}" destId="{1DC33447-5BF3-4406-B8B9-30C3824E06DC}" srcOrd="2" destOrd="0" presId="urn:microsoft.com/office/officeart/2018/2/layout/IconVerticalSolidList"/>
    <dgm:cxn modelId="{41F9767D-3436-4731-AA00-D6CB12D69CD4}" type="presParOf" srcId="{1DC33447-5BF3-4406-B8B9-30C3824E06DC}" destId="{8072DDDE-2902-4D80-92D1-BECE21713773}" srcOrd="0" destOrd="0" presId="urn:microsoft.com/office/officeart/2018/2/layout/IconVerticalSolidList"/>
    <dgm:cxn modelId="{7169B4D4-F659-4182-9494-340810231E1A}" type="presParOf" srcId="{1DC33447-5BF3-4406-B8B9-30C3824E06DC}" destId="{B6FEB085-3ADA-4446-B50C-4B483F652C50}" srcOrd="1" destOrd="0" presId="urn:microsoft.com/office/officeart/2018/2/layout/IconVerticalSolidList"/>
    <dgm:cxn modelId="{FAC42199-6834-48A4-AC51-A79B70203E1B}" type="presParOf" srcId="{1DC33447-5BF3-4406-B8B9-30C3824E06DC}" destId="{B9C87F5B-082E-4E91-B3CB-CE0FAF7088CD}" srcOrd="2" destOrd="0" presId="urn:microsoft.com/office/officeart/2018/2/layout/IconVerticalSolidList"/>
    <dgm:cxn modelId="{F4FE961F-87D0-4A69-BB76-8173EBD7DC39}" type="presParOf" srcId="{1DC33447-5BF3-4406-B8B9-30C3824E06DC}" destId="{0A268A64-BAE1-4FE2-8FE4-AF108AF1B30F}" srcOrd="3" destOrd="0" presId="urn:microsoft.com/office/officeart/2018/2/layout/IconVerticalSolidList"/>
    <dgm:cxn modelId="{D6489F2D-5B67-4445-B7C4-5AA27DD4F932}" type="presParOf" srcId="{1DC33447-5BF3-4406-B8B9-30C3824E06DC}" destId="{83F732CC-F730-4EE5-B5B4-349C8F77CB4E}" srcOrd="4" destOrd="0" presId="urn:microsoft.com/office/officeart/2018/2/layout/IconVerticalSolidList"/>
    <dgm:cxn modelId="{7E5654A3-1269-46FC-995D-3525A4FCFBB4}" type="presParOf" srcId="{068DC12C-B5BB-41E3-83B6-FDD887852569}" destId="{C2ED1DAD-AFC5-4D64-B4E7-5468449AB305}" srcOrd="3" destOrd="0" presId="urn:microsoft.com/office/officeart/2018/2/layout/IconVerticalSolidList"/>
    <dgm:cxn modelId="{078CA16E-935C-4ADF-B351-1516EE0CE9C3}" type="presParOf" srcId="{068DC12C-B5BB-41E3-83B6-FDD887852569}" destId="{58FBB894-D9FE-4457-BAB2-EDDB078E2379}" srcOrd="4" destOrd="0" presId="urn:microsoft.com/office/officeart/2018/2/layout/IconVerticalSolidList"/>
    <dgm:cxn modelId="{5B3A5EA0-9BC7-4519-BD48-FDA76A95DFCB}" type="presParOf" srcId="{58FBB894-D9FE-4457-BAB2-EDDB078E2379}" destId="{D4E1CBEF-7CE5-481B-BBAF-78AC9CE455C7}" srcOrd="0" destOrd="0" presId="urn:microsoft.com/office/officeart/2018/2/layout/IconVerticalSolidList"/>
    <dgm:cxn modelId="{E31AECE7-17F9-4A10-A68D-C58226E0BF7D}" type="presParOf" srcId="{58FBB894-D9FE-4457-BAB2-EDDB078E2379}" destId="{3383236A-D68A-418A-9252-730CDC722AC3}" srcOrd="1" destOrd="0" presId="urn:microsoft.com/office/officeart/2018/2/layout/IconVerticalSolidList"/>
    <dgm:cxn modelId="{D5E8A1E3-4251-47FA-8C77-F95E12638357}" type="presParOf" srcId="{58FBB894-D9FE-4457-BAB2-EDDB078E2379}" destId="{4C4426BD-8E70-4C12-8ACD-07710C81DE97}" srcOrd="2" destOrd="0" presId="urn:microsoft.com/office/officeart/2018/2/layout/IconVerticalSolidList"/>
    <dgm:cxn modelId="{7AFF8A54-18C5-4475-9376-CD427D7FE631}" type="presParOf" srcId="{58FBB894-D9FE-4457-BAB2-EDDB078E2379}" destId="{CB3869A1-FEA9-4C46-9E05-C95B94B68821}" srcOrd="3" destOrd="0" presId="urn:microsoft.com/office/officeart/2018/2/layout/IconVerticalSolidList"/>
    <dgm:cxn modelId="{581C3D00-C3FE-48D3-8342-12560377803B}" type="presParOf" srcId="{58FBB894-D9FE-4457-BAB2-EDDB078E2379}" destId="{BB8AD147-A873-483A-89A0-0DA01B8729DA}" srcOrd="4" destOrd="0" presId="urn:microsoft.com/office/officeart/2018/2/layout/IconVerticalSolidList"/>
    <dgm:cxn modelId="{C451FFEC-A913-4658-9D52-8A166453AE75}" type="presParOf" srcId="{068DC12C-B5BB-41E3-83B6-FDD887852569}" destId="{3D8B349B-934C-49BA-B967-81B8120E91CC}" srcOrd="5" destOrd="0" presId="urn:microsoft.com/office/officeart/2018/2/layout/IconVerticalSolidList"/>
    <dgm:cxn modelId="{A3DBA8DF-D50C-45D9-9929-DA2837731CE6}" type="presParOf" srcId="{068DC12C-B5BB-41E3-83B6-FDD887852569}" destId="{7438C46C-FCA2-4083-AB7A-47227A3E0CFE}" srcOrd="6" destOrd="0" presId="urn:microsoft.com/office/officeart/2018/2/layout/IconVerticalSolidList"/>
    <dgm:cxn modelId="{A021EC53-255F-449C-A0F9-0236D99B9348}" type="presParOf" srcId="{7438C46C-FCA2-4083-AB7A-47227A3E0CFE}" destId="{B2EE8C33-A4CA-423B-BDCB-50322349F59E}" srcOrd="0" destOrd="0" presId="urn:microsoft.com/office/officeart/2018/2/layout/IconVerticalSolidList"/>
    <dgm:cxn modelId="{6543B161-8382-4633-AEA7-1DAF92C23DB2}" type="presParOf" srcId="{7438C46C-FCA2-4083-AB7A-47227A3E0CFE}" destId="{B1A49BE9-76A8-4906-AA11-FBFFEC32A0B1}" srcOrd="1" destOrd="0" presId="urn:microsoft.com/office/officeart/2018/2/layout/IconVerticalSolidList"/>
    <dgm:cxn modelId="{0DEBD0D2-F1D6-4F30-8EDD-29B3488DE5F9}" type="presParOf" srcId="{7438C46C-FCA2-4083-AB7A-47227A3E0CFE}" destId="{F3C1E58B-DE94-43F4-AA9B-A73258B84101}" srcOrd="2" destOrd="0" presId="urn:microsoft.com/office/officeart/2018/2/layout/IconVerticalSolidList"/>
    <dgm:cxn modelId="{C6F4CB38-89FD-4B7A-B1FB-1DC32E9E0A59}" type="presParOf" srcId="{7438C46C-FCA2-4083-AB7A-47227A3E0CFE}" destId="{F4140478-32FC-4821-AF39-C856F3752E90}" srcOrd="3" destOrd="0" presId="urn:microsoft.com/office/officeart/2018/2/layout/IconVerticalSolidList"/>
    <dgm:cxn modelId="{A915FEF4-8C4F-40C4-81BE-3663BF0009F9}" type="presParOf" srcId="{7438C46C-FCA2-4083-AB7A-47227A3E0CFE}" destId="{5993261B-1E59-4324-A508-6FE78360D5BF}" srcOrd="4"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449EC208-2C51-4D27-B899-0D33E8CD9469}"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2D9D86BC-085F-49DE-8395-9C29B1727909}">
      <dgm:prSet/>
      <dgm:spPr/>
      <dgm:t>
        <a:bodyPr/>
        <a:lstStyle/>
        <a:p>
          <a:pPr>
            <a:lnSpc>
              <a:spcPct val="100000"/>
            </a:lnSpc>
          </a:pPr>
          <a:r>
            <a:rPr lang="en-US" b="1" dirty="0"/>
            <a:t>Development Environments:</a:t>
          </a:r>
          <a:endParaRPr lang="en-US" dirty="0"/>
        </a:p>
      </dgm:t>
    </dgm:pt>
    <dgm:pt modelId="{696D7906-9675-4986-9877-70CD3C26E04E}" type="parTrans" cxnId="{0D30F079-6CE5-4DAB-A537-3E40A484925F}">
      <dgm:prSet/>
      <dgm:spPr/>
      <dgm:t>
        <a:bodyPr/>
        <a:lstStyle/>
        <a:p>
          <a:endParaRPr lang="en-US"/>
        </a:p>
      </dgm:t>
    </dgm:pt>
    <dgm:pt modelId="{67491597-DD41-4951-998B-C00054B9BDC6}" type="sibTrans" cxnId="{0D30F079-6CE5-4DAB-A537-3E40A484925F}">
      <dgm:prSet/>
      <dgm:spPr/>
      <dgm:t>
        <a:bodyPr/>
        <a:lstStyle/>
        <a:p>
          <a:endParaRPr lang="en-US"/>
        </a:p>
      </dgm:t>
    </dgm:pt>
    <dgm:pt modelId="{17413189-58E9-435A-95C6-685B0EDAFE5C}">
      <dgm:prSet/>
      <dgm:spPr/>
      <dgm:t>
        <a:bodyPr/>
        <a:lstStyle/>
        <a:p>
          <a:pPr>
            <a:lnSpc>
              <a:spcPct val="100000"/>
            </a:lnSpc>
          </a:pPr>
          <a:r>
            <a:rPr lang="en-US" dirty="0"/>
            <a:t>• SAP Business Application Studio )part of BTP)</a:t>
          </a:r>
        </a:p>
        <a:p>
          <a:pPr>
            <a:lnSpc>
              <a:spcPct val="100000"/>
            </a:lnSpc>
          </a:pPr>
          <a:r>
            <a:rPr lang="en-US" dirty="0"/>
            <a:t>SAP Web IDE (deprecated)</a:t>
          </a:r>
        </a:p>
        <a:p>
          <a:pPr>
            <a:lnSpc>
              <a:spcPct val="100000"/>
            </a:lnSpc>
          </a:pPr>
          <a:r>
            <a:rPr lang="en-US" dirty="0"/>
            <a:t>Visual Studio Code</a:t>
          </a:r>
        </a:p>
      </dgm:t>
    </dgm:pt>
    <dgm:pt modelId="{89D71FCE-B198-4979-A24F-05E109A9216E}" type="parTrans" cxnId="{D8FED4B5-715A-46EB-BADF-8B3338F41EF0}">
      <dgm:prSet/>
      <dgm:spPr/>
      <dgm:t>
        <a:bodyPr/>
        <a:lstStyle/>
        <a:p>
          <a:endParaRPr lang="en-US"/>
        </a:p>
      </dgm:t>
    </dgm:pt>
    <dgm:pt modelId="{1460579D-98B9-4FBC-872E-BCEAA776BE69}" type="sibTrans" cxnId="{D8FED4B5-715A-46EB-BADF-8B3338F41EF0}">
      <dgm:prSet/>
      <dgm:spPr/>
      <dgm:t>
        <a:bodyPr/>
        <a:lstStyle/>
        <a:p>
          <a:endParaRPr lang="en-US"/>
        </a:p>
      </dgm:t>
    </dgm:pt>
    <dgm:pt modelId="{FF301B7C-C38B-4515-BD57-1A70FB733CFC}">
      <dgm:prSet/>
      <dgm:spPr/>
      <dgm:t>
        <a:bodyPr/>
        <a:lstStyle/>
        <a:p>
          <a:pPr>
            <a:lnSpc>
              <a:spcPct val="100000"/>
            </a:lnSpc>
          </a:pPr>
          <a:r>
            <a:rPr lang="en-US" b="1" dirty="0"/>
            <a:t>Key Objects:</a:t>
          </a:r>
          <a:endParaRPr lang="en-US" dirty="0"/>
        </a:p>
      </dgm:t>
    </dgm:pt>
    <dgm:pt modelId="{6248DD1C-7667-4D98-B41B-6D6F67F37C28}" type="parTrans" cxnId="{6644253D-4CCF-4ADE-BE5F-BD0FA3D1ADE6}">
      <dgm:prSet/>
      <dgm:spPr/>
      <dgm:t>
        <a:bodyPr/>
        <a:lstStyle/>
        <a:p>
          <a:endParaRPr lang="en-US"/>
        </a:p>
      </dgm:t>
    </dgm:pt>
    <dgm:pt modelId="{74F237DC-710E-435A-B2D5-4A34083DD08A}" type="sibTrans" cxnId="{6644253D-4CCF-4ADE-BE5F-BD0FA3D1ADE6}">
      <dgm:prSet/>
      <dgm:spPr/>
      <dgm:t>
        <a:bodyPr/>
        <a:lstStyle/>
        <a:p>
          <a:endParaRPr lang="en-US"/>
        </a:p>
      </dgm:t>
    </dgm:pt>
    <dgm:pt modelId="{BD0BD8ED-F6A2-4D22-BADB-59FB1E95AA95}">
      <dgm:prSet/>
      <dgm:spPr/>
      <dgm:t>
        <a:bodyPr/>
        <a:lstStyle/>
        <a:p>
          <a:pPr>
            <a:lnSpc>
              <a:spcPct val="100000"/>
            </a:lnSpc>
          </a:pPr>
          <a:r>
            <a:rPr lang="en-US" dirty="0"/>
            <a:t>• Annotations, </a:t>
          </a:r>
          <a:r>
            <a:rPr lang="en-US" dirty="0" err="1"/>
            <a:t>Manifest.json</a:t>
          </a:r>
          <a:r>
            <a:rPr lang="en-US" dirty="0"/>
            <a:t>, Component.js,</a:t>
          </a:r>
        </a:p>
        <a:p>
          <a:pPr>
            <a:lnSpc>
              <a:spcPct val="100000"/>
            </a:lnSpc>
          </a:pPr>
          <a:r>
            <a:rPr lang="en-US" dirty="0"/>
            <a:t>Models, Views (XML, JSON, HTML), Fragments, Controllers</a:t>
          </a:r>
        </a:p>
        <a:p>
          <a:pPr>
            <a:lnSpc>
              <a:spcPct val="100000"/>
            </a:lnSpc>
          </a:pPr>
          <a:r>
            <a:rPr lang="en-US" dirty="0"/>
            <a:t>FLP Configuration</a:t>
          </a:r>
        </a:p>
      </dgm:t>
    </dgm:pt>
    <dgm:pt modelId="{FBEC19AC-FC4C-40A7-BF47-B072C7F6D23B}" type="parTrans" cxnId="{4B0317A3-766C-4CC7-8208-7C0FC9A96CD6}">
      <dgm:prSet/>
      <dgm:spPr/>
      <dgm:t>
        <a:bodyPr/>
        <a:lstStyle/>
        <a:p>
          <a:endParaRPr lang="en-US"/>
        </a:p>
      </dgm:t>
    </dgm:pt>
    <dgm:pt modelId="{AC76229A-A40C-4E68-B859-626E93F4F715}" type="sibTrans" cxnId="{4B0317A3-766C-4CC7-8208-7C0FC9A96CD6}">
      <dgm:prSet/>
      <dgm:spPr/>
      <dgm:t>
        <a:bodyPr/>
        <a:lstStyle/>
        <a:p>
          <a:endParaRPr lang="en-US"/>
        </a:p>
      </dgm:t>
    </dgm:pt>
    <dgm:pt modelId="{4E53FCEE-5310-48F6-A3DF-347D3D611482}">
      <dgm:prSet/>
      <dgm:spPr/>
      <dgm:t>
        <a:bodyPr/>
        <a:lstStyle/>
        <a:p>
          <a:pPr>
            <a:lnSpc>
              <a:spcPct val="100000"/>
            </a:lnSpc>
          </a:pPr>
          <a:r>
            <a:rPr lang="en-US" b="1" dirty="0"/>
            <a:t>Development Process:</a:t>
          </a:r>
          <a:endParaRPr lang="en-US" dirty="0"/>
        </a:p>
      </dgm:t>
    </dgm:pt>
    <dgm:pt modelId="{8E68669A-0F9C-45DA-ADB4-82996C2E127D}" type="parTrans" cxnId="{7887A505-4859-4DE6-87A2-C60565A5F1A2}">
      <dgm:prSet/>
      <dgm:spPr/>
      <dgm:t>
        <a:bodyPr/>
        <a:lstStyle/>
        <a:p>
          <a:endParaRPr lang="en-US"/>
        </a:p>
      </dgm:t>
    </dgm:pt>
    <dgm:pt modelId="{05F6DD74-0A96-49C1-8A65-2F640A3D4E92}" type="sibTrans" cxnId="{7887A505-4859-4DE6-87A2-C60565A5F1A2}">
      <dgm:prSet/>
      <dgm:spPr/>
      <dgm:t>
        <a:bodyPr/>
        <a:lstStyle/>
        <a:p>
          <a:endParaRPr lang="en-US"/>
        </a:p>
      </dgm:t>
    </dgm:pt>
    <dgm:pt modelId="{DB948EFF-5F3C-49FF-8F3D-D6B77A4754D2}">
      <dgm:prSet/>
      <dgm:spPr/>
      <dgm:t>
        <a:bodyPr/>
        <a:lstStyle/>
        <a:p>
          <a:pPr>
            <a:lnSpc>
              <a:spcPct val="100000"/>
            </a:lnSpc>
          </a:pPr>
          <a:r>
            <a:rPr lang="en-US" dirty="0"/>
            <a:t>• Requirement Gathering → Technical Design → Coding → Testing → Transport</a:t>
          </a:r>
        </a:p>
      </dgm:t>
    </dgm:pt>
    <dgm:pt modelId="{53CD2B80-5188-4ADC-96C9-44CC86FBD458}" type="parTrans" cxnId="{BC856A97-CF29-464B-8923-A517AEA3FAC7}">
      <dgm:prSet/>
      <dgm:spPr/>
      <dgm:t>
        <a:bodyPr/>
        <a:lstStyle/>
        <a:p>
          <a:endParaRPr lang="en-US"/>
        </a:p>
      </dgm:t>
    </dgm:pt>
    <dgm:pt modelId="{65B86D63-E49C-47C4-A323-F53DF6D52DDD}" type="sibTrans" cxnId="{BC856A97-CF29-464B-8923-A517AEA3FAC7}">
      <dgm:prSet/>
      <dgm:spPr/>
      <dgm:t>
        <a:bodyPr/>
        <a:lstStyle/>
        <a:p>
          <a:endParaRPr lang="en-US"/>
        </a:p>
      </dgm:t>
    </dgm:pt>
    <dgm:pt modelId="{084EEDA6-E8B6-40D0-889E-28E8E7BA6590}">
      <dgm:prSet/>
      <dgm:spPr/>
      <dgm:t>
        <a:bodyPr/>
        <a:lstStyle/>
        <a:p>
          <a:pPr>
            <a:lnSpc>
              <a:spcPct val="100000"/>
            </a:lnSpc>
          </a:pPr>
          <a:r>
            <a:rPr lang="en-US" b="1" dirty="0"/>
            <a:t>Types of Programs:</a:t>
          </a:r>
          <a:endParaRPr lang="en-US" dirty="0"/>
        </a:p>
      </dgm:t>
    </dgm:pt>
    <dgm:pt modelId="{6C81952D-FDE2-4FFB-A942-9EB09750DDC9}" type="parTrans" cxnId="{709BD91E-D9C6-4E44-9FDC-951423B2A140}">
      <dgm:prSet/>
      <dgm:spPr/>
      <dgm:t>
        <a:bodyPr/>
        <a:lstStyle/>
        <a:p>
          <a:endParaRPr lang="en-US"/>
        </a:p>
      </dgm:t>
    </dgm:pt>
    <dgm:pt modelId="{5B6B5D23-313C-42C3-9220-BDCF7BB2BD5B}" type="sibTrans" cxnId="{709BD91E-D9C6-4E44-9FDC-951423B2A140}">
      <dgm:prSet/>
      <dgm:spPr/>
      <dgm:t>
        <a:bodyPr/>
        <a:lstStyle/>
        <a:p>
          <a:endParaRPr lang="en-US"/>
        </a:p>
      </dgm:t>
    </dgm:pt>
    <dgm:pt modelId="{3E0F1EB6-B85F-4D26-802E-6B0F9D426695}">
      <dgm:prSet/>
      <dgm:spPr/>
      <dgm:t>
        <a:bodyPr/>
        <a:lstStyle/>
        <a:p>
          <a:pPr>
            <a:lnSpc>
              <a:spcPct val="100000"/>
            </a:lnSpc>
          </a:pPr>
          <a:r>
            <a:rPr lang="en-US" dirty="0"/>
            <a:t>• Web or Mobile</a:t>
          </a:r>
        </a:p>
        <a:p>
          <a:pPr>
            <a:lnSpc>
              <a:spcPct val="100000"/>
            </a:lnSpc>
          </a:pPr>
          <a:r>
            <a:rPr lang="en-US" dirty="0"/>
            <a:t>Transactional Apps, Analytical Apps, Dashboards, Overviews, Worklists</a:t>
          </a:r>
        </a:p>
      </dgm:t>
    </dgm:pt>
    <dgm:pt modelId="{2A259AC1-A55A-4F44-BB31-5B38AE7ABEA9}" type="parTrans" cxnId="{FA7FE0F8-97CD-464A-B44D-D5018F1A4B04}">
      <dgm:prSet/>
      <dgm:spPr/>
      <dgm:t>
        <a:bodyPr/>
        <a:lstStyle/>
        <a:p>
          <a:endParaRPr lang="en-US"/>
        </a:p>
      </dgm:t>
    </dgm:pt>
    <dgm:pt modelId="{E13F7FFD-37EF-480D-8077-F4026FA4EFDE}" type="sibTrans" cxnId="{FA7FE0F8-97CD-464A-B44D-D5018F1A4B04}">
      <dgm:prSet/>
      <dgm:spPr/>
      <dgm:t>
        <a:bodyPr/>
        <a:lstStyle/>
        <a:p>
          <a:endParaRPr lang="en-US"/>
        </a:p>
      </dgm:t>
    </dgm:pt>
    <dgm:pt modelId="{068DC12C-B5BB-41E3-83B6-FDD887852569}" type="pres">
      <dgm:prSet presAssocID="{449EC208-2C51-4D27-B899-0D33E8CD9469}" presName="root" presStyleCnt="0">
        <dgm:presLayoutVars>
          <dgm:dir/>
          <dgm:resizeHandles val="exact"/>
        </dgm:presLayoutVars>
      </dgm:prSet>
      <dgm:spPr/>
    </dgm:pt>
    <dgm:pt modelId="{47E897EB-0C6C-46A8-A928-A591BE88CC1D}" type="pres">
      <dgm:prSet presAssocID="{2D9D86BC-085F-49DE-8395-9C29B1727909}" presName="compNode" presStyleCnt="0"/>
      <dgm:spPr/>
    </dgm:pt>
    <dgm:pt modelId="{3413D7BE-00C5-4EE7-A149-E7AC0DA5BDA3}" type="pres">
      <dgm:prSet presAssocID="{2D9D86BC-085F-49DE-8395-9C29B1727909}" presName="bgRect" presStyleLbl="bgShp" presStyleIdx="0" presStyleCnt="4"/>
      <dgm:spPr/>
    </dgm:pt>
    <dgm:pt modelId="{1F66BD5B-2FFF-4A43-8445-3E8DFA11A4C6}" type="pres">
      <dgm:prSet presAssocID="{2D9D86BC-085F-49DE-8395-9C29B1727909}"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rocessor"/>
        </a:ext>
      </dgm:extLst>
    </dgm:pt>
    <dgm:pt modelId="{6A85CDBB-4CF8-4DC8-A76F-014058CFFCC1}" type="pres">
      <dgm:prSet presAssocID="{2D9D86BC-085F-49DE-8395-9C29B1727909}" presName="spaceRect" presStyleCnt="0"/>
      <dgm:spPr/>
    </dgm:pt>
    <dgm:pt modelId="{EC66503F-66B6-4790-90AC-784F5BCC0880}" type="pres">
      <dgm:prSet presAssocID="{2D9D86BC-085F-49DE-8395-9C29B1727909}" presName="parTx" presStyleLbl="revTx" presStyleIdx="0" presStyleCnt="8">
        <dgm:presLayoutVars>
          <dgm:chMax val="0"/>
          <dgm:chPref val="0"/>
        </dgm:presLayoutVars>
      </dgm:prSet>
      <dgm:spPr/>
    </dgm:pt>
    <dgm:pt modelId="{127BC9A2-7F33-4CA8-998E-279452589823}" type="pres">
      <dgm:prSet presAssocID="{2D9D86BC-085F-49DE-8395-9C29B1727909}" presName="desTx" presStyleLbl="revTx" presStyleIdx="1" presStyleCnt="8">
        <dgm:presLayoutVars/>
      </dgm:prSet>
      <dgm:spPr/>
    </dgm:pt>
    <dgm:pt modelId="{3B181644-E7C7-4A2C-AD7B-DEBF22404E31}" type="pres">
      <dgm:prSet presAssocID="{67491597-DD41-4951-998B-C00054B9BDC6}" presName="sibTrans" presStyleCnt="0"/>
      <dgm:spPr/>
    </dgm:pt>
    <dgm:pt modelId="{1DC33447-5BF3-4406-B8B9-30C3824E06DC}" type="pres">
      <dgm:prSet presAssocID="{FF301B7C-C38B-4515-BD57-1A70FB733CFC}" presName="compNode" presStyleCnt="0"/>
      <dgm:spPr/>
    </dgm:pt>
    <dgm:pt modelId="{8072DDDE-2902-4D80-92D1-BECE21713773}" type="pres">
      <dgm:prSet presAssocID="{FF301B7C-C38B-4515-BD57-1A70FB733CFC}" presName="bgRect" presStyleLbl="bgShp" presStyleIdx="1" presStyleCnt="4"/>
      <dgm:spPr/>
    </dgm:pt>
    <dgm:pt modelId="{B6FEB085-3ADA-4446-B50C-4B483F652C50}" type="pres">
      <dgm:prSet presAssocID="{FF301B7C-C38B-4515-BD57-1A70FB733CFC}"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atabase"/>
        </a:ext>
      </dgm:extLst>
    </dgm:pt>
    <dgm:pt modelId="{B9C87F5B-082E-4E91-B3CB-CE0FAF7088CD}" type="pres">
      <dgm:prSet presAssocID="{FF301B7C-C38B-4515-BD57-1A70FB733CFC}" presName="spaceRect" presStyleCnt="0"/>
      <dgm:spPr/>
    </dgm:pt>
    <dgm:pt modelId="{0A268A64-BAE1-4FE2-8FE4-AF108AF1B30F}" type="pres">
      <dgm:prSet presAssocID="{FF301B7C-C38B-4515-BD57-1A70FB733CFC}" presName="parTx" presStyleLbl="revTx" presStyleIdx="2" presStyleCnt="8">
        <dgm:presLayoutVars>
          <dgm:chMax val="0"/>
          <dgm:chPref val="0"/>
        </dgm:presLayoutVars>
      </dgm:prSet>
      <dgm:spPr/>
    </dgm:pt>
    <dgm:pt modelId="{83F732CC-F730-4EE5-B5B4-349C8F77CB4E}" type="pres">
      <dgm:prSet presAssocID="{FF301B7C-C38B-4515-BD57-1A70FB733CFC}" presName="desTx" presStyleLbl="revTx" presStyleIdx="3" presStyleCnt="8">
        <dgm:presLayoutVars/>
      </dgm:prSet>
      <dgm:spPr/>
    </dgm:pt>
    <dgm:pt modelId="{C2ED1DAD-AFC5-4D64-B4E7-5468449AB305}" type="pres">
      <dgm:prSet presAssocID="{74F237DC-710E-435A-B2D5-4A34083DD08A}" presName="sibTrans" presStyleCnt="0"/>
      <dgm:spPr/>
    </dgm:pt>
    <dgm:pt modelId="{58FBB894-D9FE-4457-BAB2-EDDB078E2379}" type="pres">
      <dgm:prSet presAssocID="{4E53FCEE-5310-48F6-A3DF-347D3D611482}" presName="compNode" presStyleCnt="0"/>
      <dgm:spPr/>
    </dgm:pt>
    <dgm:pt modelId="{D4E1CBEF-7CE5-481B-BBAF-78AC9CE455C7}" type="pres">
      <dgm:prSet presAssocID="{4E53FCEE-5310-48F6-A3DF-347D3D611482}" presName="bgRect" presStyleLbl="bgShp" presStyleIdx="2" presStyleCnt="4"/>
      <dgm:spPr/>
    </dgm:pt>
    <dgm:pt modelId="{3383236A-D68A-418A-9252-730CDC722AC3}" type="pres">
      <dgm:prSet presAssocID="{4E53FCEE-5310-48F6-A3DF-347D3D611482}"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Gears"/>
        </a:ext>
      </dgm:extLst>
    </dgm:pt>
    <dgm:pt modelId="{4C4426BD-8E70-4C12-8ACD-07710C81DE97}" type="pres">
      <dgm:prSet presAssocID="{4E53FCEE-5310-48F6-A3DF-347D3D611482}" presName="spaceRect" presStyleCnt="0"/>
      <dgm:spPr/>
    </dgm:pt>
    <dgm:pt modelId="{CB3869A1-FEA9-4C46-9E05-C95B94B68821}" type="pres">
      <dgm:prSet presAssocID="{4E53FCEE-5310-48F6-A3DF-347D3D611482}" presName="parTx" presStyleLbl="revTx" presStyleIdx="4" presStyleCnt="8">
        <dgm:presLayoutVars>
          <dgm:chMax val="0"/>
          <dgm:chPref val="0"/>
        </dgm:presLayoutVars>
      </dgm:prSet>
      <dgm:spPr/>
    </dgm:pt>
    <dgm:pt modelId="{BB8AD147-A873-483A-89A0-0DA01B8729DA}" type="pres">
      <dgm:prSet presAssocID="{4E53FCEE-5310-48F6-A3DF-347D3D611482}" presName="desTx" presStyleLbl="revTx" presStyleIdx="5" presStyleCnt="8">
        <dgm:presLayoutVars/>
      </dgm:prSet>
      <dgm:spPr/>
    </dgm:pt>
    <dgm:pt modelId="{3D8B349B-934C-49BA-B967-81B8120E91CC}" type="pres">
      <dgm:prSet presAssocID="{05F6DD74-0A96-49C1-8A65-2F640A3D4E92}" presName="sibTrans" presStyleCnt="0"/>
      <dgm:spPr/>
    </dgm:pt>
    <dgm:pt modelId="{7438C46C-FCA2-4083-AB7A-47227A3E0CFE}" type="pres">
      <dgm:prSet presAssocID="{084EEDA6-E8B6-40D0-889E-28E8E7BA6590}" presName="compNode" presStyleCnt="0"/>
      <dgm:spPr/>
    </dgm:pt>
    <dgm:pt modelId="{B2EE8C33-A4CA-423B-BDCB-50322349F59E}" type="pres">
      <dgm:prSet presAssocID="{084EEDA6-E8B6-40D0-889E-28E8E7BA6590}" presName="bgRect" presStyleLbl="bgShp" presStyleIdx="3" presStyleCnt="4"/>
      <dgm:spPr/>
    </dgm:pt>
    <dgm:pt modelId="{B1A49BE9-76A8-4906-AA11-FBFFEC32A0B1}" type="pres">
      <dgm:prSet presAssocID="{084EEDA6-E8B6-40D0-889E-28E8E7BA6590}"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omputer"/>
        </a:ext>
      </dgm:extLst>
    </dgm:pt>
    <dgm:pt modelId="{F3C1E58B-DE94-43F4-AA9B-A73258B84101}" type="pres">
      <dgm:prSet presAssocID="{084EEDA6-E8B6-40D0-889E-28E8E7BA6590}" presName="spaceRect" presStyleCnt="0"/>
      <dgm:spPr/>
    </dgm:pt>
    <dgm:pt modelId="{F4140478-32FC-4821-AF39-C856F3752E90}" type="pres">
      <dgm:prSet presAssocID="{084EEDA6-E8B6-40D0-889E-28E8E7BA6590}" presName="parTx" presStyleLbl="revTx" presStyleIdx="6" presStyleCnt="8">
        <dgm:presLayoutVars>
          <dgm:chMax val="0"/>
          <dgm:chPref val="0"/>
        </dgm:presLayoutVars>
      </dgm:prSet>
      <dgm:spPr/>
    </dgm:pt>
    <dgm:pt modelId="{5993261B-1E59-4324-A508-6FE78360D5BF}" type="pres">
      <dgm:prSet presAssocID="{084EEDA6-E8B6-40D0-889E-28E8E7BA6590}" presName="desTx" presStyleLbl="revTx" presStyleIdx="7" presStyleCnt="8">
        <dgm:presLayoutVars/>
      </dgm:prSet>
      <dgm:spPr/>
    </dgm:pt>
  </dgm:ptLst>
  <dgm:cxnLst>
    <dgm:cxn modelId="{4BA3FD01-E62A-495B-B802-4C2B9ECA0B7D}" type="presOf" srcId="{FF301B7C-C38B-4515-BD57-1A70FB733CFC}" destId="{0A268A64-BAE1-4FE2-8FE4-AF108AF1B30F}" srcOrd="0" destOrd="0" presId="urn:microsoft.com/office/officeart/2018/2/layout/IconVerticalSolidList"/>
    <dgm:cxn modelId="{7887A505-4859-4DE6-87A2-C60565A5F1A2}" srcId="{449EC208-2C51-4D27-B899-0D33E8CD9469}" destId="{4E53FCEE-5310-48F6-A3DF-347D3D611482}" srcOrd="2" destOrd="0" parTransId="{8E68669A-0F9C-45DA-ADB4-82996C2E127D}" sibTransId="{05F6DD74-0A96-49C1-8A65-2F640A3D4E92}"/>
    <dgm:cxn modelId="{709BD91E-D9C6-4E44-9FDC-951423B2A140}" srcId="{449EC208-2C51-4D27-B899-0D33E8CD9469}" destId="{084EEDA6-E8B6-40D0-889E-28E8E7BA6590}" srcOrd="3" destOrd="0" parTransId="{6C81952D-FDE2-4FFB-A942-9EB09750DDC9}" sibTransId="{5B6B5D23-313C-42C3-9220-BDCF7BB2BD5B}"/>
    <dgm:cxn modelId="{6644253D-4CCF-4ADE-BE5F-BD0FA3D1ADE6}" srcId="{449EC208-2C51-4D27-B899-0D33E8CD9469}" destId="{FF301B7C-C38B-4515-BD57-1A70FB733CFC}" srcOrd="1" destOrd="0" parTransId="{6248DD1C-7667-4D98-B41B-6D6F67F37C28}" sibTransId="{74F237DC-710E-435A-B2D5-4A34083DD08A}"/>
    <dgm:cxn modelId="{FFBED562-3680-4CF8-B799-8F307CFB13CF}" type="presOf" srcId="{DB948EFF-5F3C-49FF-8F3D-D6B77A4754D2}" destId="{BB8AD147-A873-483A-89A0-0DA01B8729DA}" srcOrd="0" destOrd="0" presId="urn:microsoft.com/office/officeart/2018/2/layout/IconVerticalSolidList"/>
    <dgm:cxn modelId="{BCEC3353-6897-4049-8422-B34C744CD7CD}" type="presOf" srcId="{17413189-58E9-435A-95C6-685B0EDAFE5C}" destId="{127BC9A2-7F33-4CA8-998E-279452589823}" srcOrd="0" destOrd="0" presId="urn:microsoft.com/office/officeart/2018/2/layout/IconVerticalSolidList"/>
    <dgm:cxn modelId="{B9934D58-F4F5-498D-A5AC-193AA81B5061}" type="presOf" srcId="{449EC208-2C51-4D27-B899-0D33E8CD9469}" destId="{068DC12C-B5BB-41E3-83B6-FDD887852569}" srcOrd="0" destOrd="0" presId="urn:microsoft.com/office/officeart/2018/2/layout/IconVerticalSolidList"/>
    <dgm:cxn modelId="{0D30F079-6CE5-4DAB-A537-3E40A484925F}" srcId="{449EC208-2C51-4D27-B899-0D33E8CD9469}" destId="{2D9D86BC-085F-49DE-8395-9C29B1727909}" srcOrd="0" destOrd="0" parTransId="{696D7906-9675-4986-9877-70CD3C26E04E}" sibTransId="{67491597-DD41-4951-998B-C00054B9BDC6}"/>
    <dgm:cxn modelId="{BC856A97-CF29-464B-8923-A517AEA3FAC7}" srcId="{4E53FCEE-5310-48F6-A3DF-347D3D611482}" destId="{DB948EFF-5F3C-49FF-8F3D-D6B77A4754D2}" srcOrd="0" destOrd="0" parTransId="{53CD2B80-5188-4ADC-96C9-44CC86FBD458}" sibTransId="{65B86D63-E49C-47C4-A323-F53DF6D52DDD}"/>
    <dgm:cxn modelId="{006B04A2-6666-4771-ABA1-80A42B095F25}" type="presOf" srcId="{2D9D86BC-085F-49DE-8395-9C29B1727909}" destId="{EC66503F-66B6-4790-90AC-784F5BCC0880}" srcOrd="0" destOrd="0" presId="urn:microsoft.com/office/officeart/2018/2/layout/IconVerticalSolidList"/>
    <dgm:cxn modelId="{4B0317A3-766C-4CC7-8208-7C0FC9A96CD6}" srcId="{FF301B7C-C38B-4515-BD57-1A70FB733CFC}" destId="{BD0BD8ED-F6A2-4D22-BADB-59FB1E95AA95}" srcOrd="0" destOrd="0" parTransId="{FBEC19AC-FC4C-40A7-BF47-B072C7F6D23B}" sibTransId="{AC76229A-A40C-4E68-B859-626E93F4F715}"/>
    <dgm:cxn modelId="{30128DB1-4761-486E-9EEC-DD7DF1DE4AA0}" type="presOf" srcId="{084EEDA6-E8B6-40D0-889E-28E8E7BA6590}" destId="{F4140478-32FC-4821-AF39-C856F3752E90}" srcOrd="0" destOrd="0" presId="urn:microsoft.com/office/officeart/2018/2/layout/IconVerticalSolidList"/>
    <dgm:cxn modelId="{D8FED4B5-715A-46EB-BADF-8B3338F41EF0}" srcId="{2D9D86BC-085F-49DE-8395-9C29B1727909}" destId="{17413189-58E9-435A-95C6-685B0EDAFE5C}" srcOrd="0" destOrd="0" parTransId="{89D71FCE-B198-4979-A24F-05E109A9216E}" sibTransId="{1460579D-98B9-4FBC-872E-BCEAA776BE69}"/>
    <dgm:cxn modelId="{96E9A8DA-7F99-4DD0-B1CA-EFF397D69BCC}" type="presOf" srcId="{BD0BD8ED-F6A2-4D22-BADB-59FB1E95AA95}" destId="{83F732CC-F730-4EE5-B5B4-349C8F77CB4E}" srcOrd="0" destOrd="0" presId="urn:microsoft.com/office/officeart/2018/2/layout/IconVerticalSolidList"/>
    <dgm:cxn modelId="{BBDD8FDB-D75A-4DB1-AFE6-A1E54CA56B79}" type="presOf" srcId="{4E53FCEE-5310-48F6-A3DF-347D3D611482}" destId="{CB3869A1-FEA9-4C46-9E05-C95B94B68821}" srcOrd="0" destOrd="0" presId="urn:microsoft.com/office/officeart/2018/2/layout/IconVerticalSolidList"/>
    <dgm:cxn modelId="{AB09ECE3-BCDA-428A-B703-1C8141C4D775}" type="presOf" srcId="{3E0F1EB6-B85F-4D26-802E-6B0F9D426695}" destId="{5993261B-1E59-4324-A508-6FE78360D5BF}" srcOrd="0" destOrd="0" presId="urn:microsoft.com/office/officeart/2018/2/layout/IconVerticalSolidList"/>
    <dgm:cxn modelId="{FA7FE0F8-97CD-464A-B44D-D5018F1A4B04}" srcId="{084EEDA6-E8B6-40D0-889E-28E8E7BA6590}" destId="{3E0F1EB6-B85F-4D26-802E-6B0F9D426695}" srcOrd="0" destOrd="0" parTransId="{2A259AC1-A55A-4F44-BB31-5B38AE7ABEA9}" sibTransId="{E13F7FFD-37EF-480D-8077-F4026FA4EFDE}"/>
    <dgm:cxn modelId="{5F26FC6B-D513-4573-BBDB-38A7D74A27D6}" type="presParOf" srcId="{068DC12C-B5BB-41E3-83B6-FDD887852569}" destId="{47E897EB-0C6C-46A8-A928-A591BE88CC1D}" srcOrd="0" destOrd="0" presId="urn:microsoft.com/office/officeart/2018/2/layout/IconVerticalSolidList"/>
    <dgm:cxn modelId="{7A1E836C-5DD9-47EE-9D1C-D897674D7CCD}" type="presParOf" srcId="{47E897EB-0C6C-46A8-A928-A591BE88CC1D}" destId="{3413D7BE-00C5-4EE7-A149-E7AC0DA5BDA3}" srcOrd="0" destOrd="0" presId="urn:microsoft.com/office/officeart/2018/2/layout/IconVerticalSolidList"/>
    <dgm:cxn modelId="{38BACB84-DAFC-4749-8881-B46B2E36280D}" type="presParOf" srcId="{47E897EB-0C6C-46A8-A928-A591BE88CC1D}" destId="{1F66BD5B-2FFF-4A43-8445-3E8DFA11A4C6}" srcOrd="1" destOrd="0" presId="urn:microsoft.com/office/officeart/2018/2/layout/IconVerticalSolidList"/>
    <dgm:cxn modelId="{872ECAEB-DFAE-4050-921A-718ED6034AC2}" type="presParOf" srcId="{47E897EB-0C6C-46A8-A928-A591BE88CC1D}" destId="{6A85CDBB-4CF8-4DC8-A76F-014058CFFCC1}" srcOrd="2" destOrd="0" presId="urn:microsoft.com/office/officeart/2018/2/layout/IconVerticalSolidList"/>
    <dgm:cxn modelId="{FF515768-6DA7-46EE-B542-E6DBC3C5B204}" type="presParOf" srcId="{47E897EB-0C6C-46A8-A928-A591BE88CC1D}" destId="{EC66503F-66B6-4790-90AC-784F5BCC0880}" srcOrd="3" destOrd="0" presId="urn:microsoft.com/office/officeart/2018/2/layout/IconVerticalSolidList"/>
    <dgm:cxn modelId="{A85C42C8-31A5-4D1A-9A44-27C0C79F842F}" type="presParOf" srcId="{47E897EB-0C6C-46A8-A928-A591BE88CC1D}" destId="{127BC9A2-7F33-4CA8-998E-279452589823}" srcOrd="4" destOrd="0" presId="urn:microsoft.com/office/officeart/2018/2/layout/IconVerticalSolidList"/>
    <dgm:cxn modelId="{AA7BE594-1113-4FF9-AC0D-1AD93FFB2A59}" type="presParOf" srcId="{068DC12C-B5BB-41E3-83B6-FDD887852569}" destId="{3B181644-E7C7-4A2C-AD7B-DEBF22404E31}" srcOrd="1" destOrd="0" presId="urn:microsoft.com/office/officeart/2018/2/layout/IconVerticalSolidList"/>
    <dgm:cxn modelId="{6CAFBCD9-692D-4849-9B25-AA61B3710FB1}" type="presParOf" srcId="{068DC12C-B5BB-41E3-83B6-FDD887852569}" destId="{1DC33447-5BF3-4406-B8B9-30C3824E06DC}" srcOrd="2" destOrd="0" presId="urn:microsoft.com/office/officeart/2018/2/layout/IconVerticalSolidList"/>
    <dgm:cxn modelId="{41F9767D-3436-4731-AA00-D6CB12D69CD4}" type="presParOf" srcId="{1DC33447-5BF3-4406-B8B9-30C3824E06DC}" destId="{8072DDDE-2902-4D80-92D1-BECE21713773}" srcOrd="0" destOrd="0" presId="urn:microsoft.com/office/officeart/2018/2/layout/IconVerticalSolidList"/>
    <dgm:cxn modelId="{7169B4D4-F659-4182-9494-340810231E1A}" type="presParOf" srcId="{1DC33447-5BF3-4406-B8B9-30C3824E06DC}" destId="{B6FEB085-3ADA-4446-B50C-4B483F652C50}" srcOrd="1" destOrd="0" presId="urn:microsoft.com/office/officeart/2018/2/layout/IconVerticalSolidList"/>
    <dgm:cxn modelId="{FAC42199-6834-48A4-AC51-A79B70203E1B}" type="presParOf" srcId="{1DC33447-5BF3-4406-B8B9-30C3824E06DC}" destId="{B9C87F5B-082E-4E91-B3CB-CE0FAF7088CD}" srcOrd="2" destOrd="0" presId="urn:microsoft.com/office/officeart/2018/2/layout/IconVerticalSolidList"/>
    <dgm:cxn modelId="{F4FE961F-87D0-4A69-BB76-8173EBD7DC39}" type="presParOf" srcId="{1DC33447-5BF3-4406-B8B9-30C3824E06DC}" destId="{0A268A64-BAE1-4FE2-8FE4-AF108AF1B30F}" srcOrd="3" destOrd="0" presId="urn:microsoft.com/office/officeart/2018/2/layout/IconVerticalSolidList"/>
    <dgm:cxn modelId="{D6489F2D-5B67-4445-B7C4-5AA27DD4F932}" type="presParOf" srcId="{1DC33447-5BF3-4406-B8B9-30C3824E06DC}" destId="{83F732CC-F730-4EE5-B5B4-349C8F77CB4E}" srcOrd="4" destOrd="0" presId="urn:microsoft.com/office/officeart/2018/2/layout/IconVerticalSolidList"/>
    <dgm:cxn modelId="{7E5654A3-1269-46FC-995D-3525A4FCFBB4}" type="presParOf" srcId="{068DC12C-B5BB-41E3-83B6-FDD887852569}" destId="{C2ED1DAD-AFC5-4D64-B4E7-5468449AB305}" srcOrd="3" destOrd="0" presId="urn:microsoft.com/office/officeart/2018/2/layout/IconVerticalSolidList"/>
    <dgm:cxn modelId="{078CA16E-935C-4ADF-B351-1516EE0CE9C3}" type="presParOf" srcId="{068DC12C-B5BB-41E3-83B6-FDD887852569}" destId="{58FBB894-D9FE-4457-BAB2-EDDB078E2379}" srcOrd="4" destOrd="0" presId="urn:microsoft.com/office/officeart/2018/2/layout/IconVerticalSolidList"/>
    <dgm:cxn modelId="{5B3A5EA0-9BC7-4519-BD48-FDA76A95DFCB}" type="presParOf" srcId="{58FBB894-D9FE-4457-BAB2-EDDB078E2379}" destId="{D4E1CBEF-7CE5-481B-BBAF-78AC9CE455C7}" srcOrd="0" destOrd="0" presId="urn:microsoft.com/office/officeart/2018/2/layout/IconVerticalSolidList"/>
    <dgm:cxn modelId="{E31AECE7-17F9-4A10-A68D-C58226E0BF7D}" type="presParOf" srcId="{58FBB894-D9FE-4457-BAB2-EDDB078E2379}" destId="{3383236A-D68A-418A-9252-730CDC722AC3}" srcOrd="1" destOrd="0" presId="urn:microsoft.com/office/officeart/2018/2/layout/IconVerticalSolidList"/>
    <dgm:cxn modelId="{D5E8A1E3-4251-47FA-8C77-F95E12638357}" type="presParOf" srcId="{58FBB894-D9FE-4457-BAB2-EDDB078E2379}" destId="{4C4426BD-8E70-4C12-8ACD-07710C81DE97}" srcOrd="2" destOrd="0" presId="urn:microsoft.com/office/officeart/2018/2/layout/IconVerticalSolidList"/>
    <dgm:cxn modelId="{7AFF8A54-18C5-4475-9376-CD427D7FE631}" type="presParOf" srcId="{58FBB894-D9FE-4457-BAB2-EDDB078E2379}" destId="{CB3869A1-FEA9-4C46-9E05-C95B94B68821}" srcOrd="3" destOrd="0" presId="urn:microsoft.com/office/officeart/2018/2/layout/IconVerticalSolidList"/>
    <dgm:cxn modelId="{581C3D00-C3FE-48D3-8342-12560377803B}" type="presParOf" srcId="{58FBB894-D9FE-4457-BAB2-EDDB078E2379}" destId="{BB8AD147-A873-483A-89A0-0DA01B8729DA}" srcOrd="4" destOrd="0" presId="urn:microsoft.com/office/officeart/2018/2/layout/IconVerticalSolidList"/>
    <dgm:cxn modelId="{C451FFEC-A913-4658-9D52-8A166453AE75}" type="presParOf" srcId="{068DC12C-B5BB-41E3-83B6-FDD887852569}" destId="{3D8B349B-934C-49BA-B967-81B8120E91CC}" srcOrd="5" destOrd="0" presId="urn:microsoft.com/office/officeart/2018/2/layout/IconVerticalSolidList"/>
    <dgm:cxn modelId="{A3DBA8DF-D50C-45D9-9929-DA2837731CE6}" type="presParOf" srcId="{068DC12C-B5BB-41E3-83B6-FDD887852569}" destId="{7438C46C-FCA2-4083-AB7A-47227A3E0CFE}" srcOrd="6" destOrd="0" presId="urn:microsoft.com/office/officeart/2018/2/layout/IconVerticalSolidList"/>
    <dgm:cxn modelId="{A021EC53-255F-449C-A0F9-0236D99B9348}" type="presParOf" srcId="{7438C46C-FCA2-4083-AB7A-47227A3E0CFE}" destId="{B2EE8C33-A4CA-423B-BDCB-50322349F59E}" srcOrd="0" destOrd="0" presId="urn:microsoft.com/office/officeart/2018/2/layout/IconVerticalSolidList"/>
    <dgm:cxn modelId="{6543B161-8382-4633-AEA7-1DAF92C23DB2}" type="presParOf" srcId="{7438C46C-FCA2-4083-AB7A-47227A3E0CFE}" destId="{B1A49BE9-76A8-4906-AA11-FBFFEC32A0B1}" srcOrd="1" destOrd="0" presId="urn:microsoft.com/office/officeart/2018/2/layout/IconVerticalSolidList"/>
    <dgm:cxn modelId="{0DEBD0D2-F1D6-4F30-8EDD-29B3488DE5F9}" type="presParOf" srcId="{7438C46C-FCA2-4083-AB7A-47227A3E0CFE}" destId="{F3C1E58B-DE94-43F4-AA9B-A73258B84101}" srcOrd="2" destOrd="0" presId="urn:microsoft.com/office/officeart/2018/2/layout/IconVerticalSolidList"/>
    <dgm:cxn modelId="{C6F4CB38-89FD-4B7A-B1FB-1DC32E9E0A59}" type="presParOf" srcId="{7438C46C-FCA2-4083-AB7A-47227A3E0CFE}" destId="{F4140478-32FC-4821-AF39-C856F3752E90}" srcOrd="3" destOrd="0" presId="urn:microsoft.com/office/officeart/2018/2/layout/IconVerticalSolidList"/>
    <dgm:cxn modelId="{A915FEF4-8C4F-40C4-81BE-3663BF0009F9}" type="presParOf" srcId="{7438C46C-FCA2-4083-AB7A-47227A3E0CFE}" destId="{5993261B-1E59-4324-A508-6FE78360D5BF}" srcOrd="4"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F0E0D23B-DF8D-4A67-AD50-334BC99E0226}" type="doc">
      <dgm:prSet loTypeId="urn:microsoft.com/office/officeart/2005/8/layout/process5" loCatId="process" qsTypeId="urn:microsoft.com/office/officeart/2005/8/quickstyle/simple1" qsCatId="simple" csTypeId="urn:microsoft.com/office/officeart/2005/8/colors/accent1_2" csCatId="accent1" phldr="1"/>
      <dgm:spPr/>
      <dgm:t>
        <a:bodyPr/>
        <a:lstStyle/>
        <a:p>
          <a:endParaRPr lang="en-US"/>
        </a:p>
      </dgm:t>
    </dgm:pt>
    <dgm:pt modelId="{1E8258BB-E3C9-44CA-8903-34B7F07E5956}">
      <dgm:prSet custT="1"/>
      <dgm:spPr/>
      <dgm:t>
        <a:bodyPr/>
        <a:lstStyle/>
        <a:p>
          <a:r>
            <a:rPr lang="en-US" sz="2000" b="1" i="0" baseline="0" dirty="0"/>
            <a:t>Plan</a:t>
          </a:r>
          <a:br>
            <a:rPr lang="en-US" sz="1600" b="0" i="0" baseline="0" dirty="0"/>
          </a:br>
          <a:r>
            <a:rPr lang="en-US" sz="1200" b="0" i="0" baseline="0" dirty="0"/>
            <a:t>Jira, SAP Solution Manager</a:t>
          </a:r>
          <a:endParaRPr lang="en-US" sz="1600" dirty="0"/>
        </a:p>
      </dgm:t>
    </dgm:pt>
    <dgm:pt modelId="{96FEBDE0-D9D1-45EC-A363-6887F6D17410}" type="parTrans" cxnId="{438AA812-5BA8-4A50-8970-CF30D5E8E457}">
      <dgm:prSet/>
      <dgm:spPr/>
      <dgm:t>
        <a:bodyPr/>
        <a:lstStyle/>
        <a:p>
          <a:endParaRPr lang="en-US"/>
        </a:p>
      </dgm:t>
    </dgm:pt>
    <dgm:pt modelId="{416211E4-F077-45B7-8B28-6C21FD115D5E}" type="sibTrans" cxnId="{438AA812-5BA8-4A50-8970-CF30D5E8E457}">
      <dgm:prSet/>
      <dgm:spPr/>
      <dgm:t>
        <a:bodyPr/>
        <a:lstStyle/>
        <a:p>
          <a:endParaRPr lang="en-US"/>
        </a:p>
      </dgm:t>
    </dgm:pt>
    <dgm:pt modelId="{F19A3904-3C35-4DF2-B196-04E2A589479C}">
      <dgm:prSet custT="1"/>
      <dgm:spPr/>
      <dgm:t>
        <a:bodyPr/>
        <a:lstStyle/>
        <a:p>
          <a:r>
            <a:rPr lang="en-US" sz="2000" b="1" i="0" baseline="0" dirty="0"/>
            <a:t>Code</a:t>
          </a:r>
          <a:br>
            <a:rPr lang="en-US" sz="1600" b="0" i="0" baseline="0" dirty="0"/>
          </a:br>
          <a:r>
            <a:rPr lang="en-US" sz="1200" b="0" i="0" baseline="0" dirty="0"/>
            <a:t>ADT (ABAP), Business Application Studio (UI5/CAP)</a:t>
          </a:r>
          <a:endParaRPr lang="en-US" sz="1600" dirty="0"/>
        </a:p>
      </dgm:t>
    </dgm:pt>
    <dgm:pt modelId="{D7230E95-E730-4868-B8D9-6B2199467ED6}" type="parTrans" cxnId="{1B1DB79A-6352-456B-9C03-073A67F80368}">
      <dgm:prSet/>
      <dgm:spPr/>
      <dgm:t>
        <a:bodyPr/>
        <a:lstStyle/>
        <a:p>
          <a:endParaRPr lang="en-US"/>
        </a:p>
      </dgm:t>
    </dgm:pt>
    <dgm:pt modelId="{DC300CBF-7112-4309-8B71-B7AF4745108F}" type="sibTrans" cxnId="{1B1DB79A-6352-456B-9C03-073A67F80368}">
      <dgm:prSet/>
      <dgm:spPr/>
      <dgm:t>
        <a:bodyPr/>
        <a:lstStyle/>
        <a:p>
          <a:endParaRPr lang="en-US"/>
        </a:p>
      </dgm:t>
    </dgm:pt>
    <dgm:pt modelId="{DF6B4F4A-D00D-49B5-8CFE-587BE27CA324}">
      <dgm:prSet custT="1"/>
      <dgm:spPr/>
      <dgm:t>
        <a:bodyPr/>
        <a:lstStyle/>
        <a:p>
          <a:r>
            <a:rPr lang="en-US" sz="1800" b="1" i="0" baseline="0" dirty="0"/>
            <a:t>Scan</a:t>
          </a:r>
          <a:br>
            <a:rPr lang="en-US" sz="1800" b="0" i="0" baseline="0" dirty="0"/>
          </a:br>
          <a:r>
            <a:rPr lang="en-US" sz="1200" b="0" i="0" baseline="0" dirty="0"/>
            <a:t>ABAP Test Cockpit (ATC), SonarQube, Fortify</a:t>
          </a:r>
          <a:endParaRPr lang="en-US" sz="1200" dirty="0"/>
        </a:p>
      </dgm:t>
    </dgm:pt>
    <dgm:pt modelId="{7FDD8385-D54D-4851-8E91-4CEBEFC95B2D}" type="parTrans" cxnId="{D03F6DFD-EFE8-4A31-A567-EF0E068214B2}">
      <dgm:prSet/>
      <dgm:spPr/>
      <dgm:t>
        <a:bodyPr/>
        <a:lstStyle/>
        <a:p>
          <a:endParaRPr lang="en-US"/>
        </a:p>
      </dgm:t>
    </dgm:pt>
    <dgm:pt modelId="{99458FA1-9948-49F1-AD06-16968B35E8E3}" type="sibTrans" cxnId="{D03F6DFD-EFE8-4A31-A567-EF0E068214B2}">
      <dgm:prSet/>
      <dgm:spPr/>
      <dgm:t>
        <a:bodyPr/>
        <a:lstStyle/>
        <a:p>
          <a:endParaRPr lang="en-US"/>
        </a:p>
      </dgm:t>
    </dgm:pt>
    <dgm:pt modelId="{3F7C14C3-AA27-4CA9-B01E-32B8BC82974F}">
      <dgm:prSet custT="1"/>
      <dgm:spPr/>
      <dgm:t>
        <a:bodyPr/>
        <a:lstStyle/>
        <a:p>
          <a:r>
            <a:rPr lang="en-US" sz="2000" b="1" i="0" baseline="0" dirty="0"/>
            <a:t>Build</a:t>
          </a:r>
          <a:br>
            <a:rPr lang="en-US" sz="2000" b="0" i="0" baseline="0" dirty="0"/>
          </a:br>
          <a:r>
            <a:rPr lang="en-US" sz="1200" b="0" i="0" baseline="0" dirty="0"/>
            <a:t>Jenkins, SAP CI/CD Service</a:t>
          </a:r>
          <a:endParaRPr lang="en-US" sz="1200" dirty="0"/>
        </a:p>
      </dgm:t>
    </dgm:pt>
    <dgm:pt modelId="{9FCE73FF-9828-452B-9E00-E862CCBA0094}" type="parTrans" cxnId="{D59CF430-A30E-4D94-A37A-940AD89083E6}">
      <dgm:prSet/>
      <dgm:spPr/>
      <dgm:t>
        <a:bodyPr/>
        <a:lstStyle/>
        <a:p>
          <a:endParaRPr lang="en-US"/>
        </a:p>
      </dgm:t>
    </dgm:pt>
    <dgm:pt modelId="{C981E8B8-C5D4-45F7-BF28-A6A3A1ECE181}" type="sibTrans" cxnId="{D59CF430-A30E-4D94-A37A-940AD89083E6}">
      <dgm:prSet/>
      <dgm:spPr/>
      <dgm:t>
        <a:bodyPr/>
        <a:lstStyle/>
        <a:p>
          <a:endParaRPr lang="en-US"/>
        </a:p>
      </dgm:t>
    </dgm:pt>
    <dgm:pt modelId="{265AB54B-1F4D-420D-A5C0-A6A24E84952B}">
      <dgm:prSet custT="1"/>
      <dgm:spPr/>
      <dgm:t>
        <a:bodyPr/>
        <a:lstStyle/>
        <a:p>
          <a:r>
            <a:rPr lang="en-US" sz="2000" b="1" i="0" baseline="0" dirty="0"/>
            <a:t>Test</a:t>
          </a:r>
          <a:br>
            <a:rPr lang="en-US" sz="2000" b="0" i="0" baseline="0" dirty="0"/>
          </a:br>
          <a:r>
            <a:rPr lang="en-US" sz="1200" b="0" i="0" baseline="0" dirty="0"/>
            <a:t>ABAP Unit, JUnit, Mocha</a:t>
          </a:r>
          <a:endParaRPr lang="en-US" sz="1200" dirty="0"/>
        </a:p>
      </dgm:t>
    </dgm:pt>
    <dgm:pt modelId="{674CFEBA-EB20-4A1E-B3E6-F8971DB06031}" type="parTrans" cxnId="{FAB1F9F0-999E-4F9C-B316-6D59B9A9607C}">
      <dgm:prSet/>
      <dgm:spPr/>
      <dgm:t>
        <a:bodyPr/>
        <a:lstStyle/>
        <a:p>
          <a:endParaRPr lang="en-US"/>
        </a:p>
      </dgm:t>
    </dgm:pt>
    <dgm:pt modelId="{1DEF5F64-F17C-4BFD-865D-203CECBD0FA2}" type="sibTrans" cxnId="{FAB1F9F0-999E-4F9C-B316-6D59B9A9607C}">
      <dgm:prSet/>
      <dgm:spPr/>
      <dgm:t>
        <a:bodyPr/>
        <a:lstStyle/>
        <a:p>
          <a:endParaRPr lang="en-US"/>
        </a:p>
      </dgm:t>
    </dgm:pt>
    <dgm:pt modelId="{6BD74586-DC04-4B32-929D-87E3BA09307B}">
      <dgm:prSet custT="1"/>
      <dgm:spPr/>
      <dgm:t>
        <a:bodyPr/>
        <a:lstStyle/>
        <a:p>
          <a:r>
            <a:rPr lang="en-US" sz="2000" b="1" i="0" baseline="0" dirty="0"/>
            <a:t>Package</a:t>
          </a:r>
          <a:br>
            <a:rPr lang="en-US" sz="2000" b="0" i="0" baseline="0" dirty="0"/>
          </a:br>
          <a:r>
            <a:rPr lang="en-US" sz="1200" b="0" i="0" baseline="0" dirty="0" err="1"/>
            <a:t>abapGit</a:t>
          </a:r>
          <a:r>
            <a:rPr lang="en-US" sz="1200" b="0" i="0" baseline="0" dirty="0"/>
            <a:t>, MTA Builder</a:t>
          </a:r>
          <a:endParaRPr lang="en-US" sz="1200" dirty="0"/>
        </a:p>
      </dgm:t>
    </dgm:pt>
    <dgm:pt modelId="{04D107AE-97E7-4834-8348-E6B77802C286}" type="parTrans" cxnId="{03E6F510-F74F-4AB3-9975-8001A1A20515}">
      <dgm:prSet/>
      <dgm:spPr/>
      <dgm:t>
        <a:bodyPr/>
        <a:lstStyle/>
        <a:p>
          <a:endParaRPr lang="en-US"/>
        </a:p>
      </dgm:t>
    </dgm:pt>
    <dgm:pt modelId="{05238AEC-B091-4BB1-8D7B-581B383CC3D7}" type="sibTrans" cxnId="{03E6F510-F74F-4AB3-9975-8001A1A20515}">
      <dgm:prSet/>
      <dgm:spPr/>
      <dgm:t>
        <a:bodyPr/>
        <a:lstStyle/>
        <a:p>
          <a:endParaRPr lang="en-US"/>
        </a:p>
      </dgm:t>
    </dgm:pt>
    <dgm:pt modelId="{6A0A571D-AF5A-419E-9949-794B760C9AB8}">
      <dgm:prSet custT="1"/>
      <dgm:spPr/>
      <dgm:t>
        <a:bodyPr/>
        <a:lstStyle/>
        <a:p>
          <a:r>
            <a:rPr lang="en-US" sz="2000" b="1" i="0" baseline="0" dirty="0"/>
            <a:t>Deploy</a:t>
          </a:r>
          <a:r>
            <a:rPr lang="en-US" sz="2000" b="0" i="0" baseline="0" dirty="0"/>
            <a:t> </a:t>
          </a:r>
          <a:br>
            <a:rPr lang="en-US" sz="2000" b="0" i="0" baseline="0" dirty="0"/>
          </a:br>
          <a:r>
            <a:rPr lang="en-US" sz="1200" b="0" i="0" baseline="0" dirty="0" err="1"/>
            <a:t>gCTS</a:t>
          </a:r>
          <a:r>
            <a:rPr lang="en-US" sz="1200" b="0" i="0" baseline="0" dirty="0"/>
            <a:t>, TMS, BTP CLI</a:t>
          </a:r>
          <a:endParaRPr lang="en-US" sz="1200" dirty="0"/>
        </a:p>
      </dgm:t>
    </dgm:pt>
    <dgm:pt modelId="{7D0A3D30-BB91-4C3A-BE26-A764E9D55DDE}" type="parTrans" cxnId="{04B5784F-D537-4F54-AFF4-143E9E3C93EF}">
      <dgm:prSet/>
      <dgm:spPr/>
      <dgm:t>
        <a:bodyPr/>
        <a:lstStyle/>
        <a:p>
          <a:endParaRPr lang="en-US"/>
        </a:p>
      </dgm:t>
    </dgm:pt>
    <dgm:pt modelId="{5263A3B9-FD3C-4DB0-9AFB-6FA8F71BB713}" type="sibTrans" cxnId="{04B5784F-D537-4F54-AFF4-143E9E3C93EF}">
      <dgm:prSet/>
      <dgm:spPr/>
      <dgm:t>
        <a:bodyPr/>
        <a:lstStyle/>
        <a:p>
          <a:endParaRPr lang="en-US"/>
        </a:p>
      </dgm:t>
    </dgm:pt>
    <dgm:pt modelId="{198149FA-1DC8-44EC-882F-1C7515231785}">
      <dgm:prSet custT="1"/>
      <dgm:spPr/>
      <dgm:t>
        <a:bodyPr/>
        <a:lstStyle/>
        <a:p>
          <a:r>
            <a:rPr lang="en-US" sz="2000" b="1" i="0" baseline="0" dirty="0"/>
            <a:t>Monitor</a:t>
          </a:r>
          <a:br>
            <a:rPr lang="en-US" sz="2000" b="0" i="0" baseline="0" dirty="0"/>
          </a:br>
          <a:r>
            <a:rPr lang="en-US" sz="1200" b="0" i="0" baseline="0" dirty="0"/>
            <a:t>SAP Cloud ALM, Solution Manager</a:t>
          </a:r>
          <a:endParaRPr lang="en-US" sz="1200" dirty="0"/>
        </a:p>
      </dgm:t>
    </dgm:pt>
    <dgm:pt modelId="{32DA1953-4703-46FA-A621-D7B97DFE50B9}" type="parTrans" cxnId="{B5A868FF-F851-422A-8EAA-042A54C3E0D1}">
      <dgm:prSet/>
      <dgm:spPr/>
      <dgm:t>
        <a:bodyPr/>
        <a:lstStyle/>
        <a:p>
          <a:endParaRPr lang="en-US"/>
        </a:p>
      </dgm:t>
    </dgm:pt>
    <dgm:pt modelId="{CD780666-D0A3-4DB0-8C19-C2CD4B5FCD8C}" type="sibTrans" cxnId="{B5A868FF-F851-422A-8EAA-042A54C3E0D1}">
      <dgm:prSet/>
      <dgm:spPr/>
      <dgm:t>
        <a:bodyPr/>
        <a:lstStyle/>
        <a:p>
          <a:endParaRPr lang="en-US"/>
        </a:p>
      </dgm:t>
    </dgm:pt>
    <dgm:pt modelId="{8E84EBCC-FAB4-460C-BC66-08CBC1EC1053}" type="pres">
      <dgm:prSet presAssocID="{F0E0D23B-DF8D-4A67-AD50-334BC99E0226}" presName="diagram" presStyleCnt="0">
        <dgm:presLayoutVars>
          <dgm:dir/>
          <dgm:resizeHandles val="exact"/>
        </dgm:presLayoutVars>
      </dgm:prSet>
      <dgm:spPr/>
    </dgm:pt>
    <dgm:pt modelId="{8627B862-DC4D-47B5-80D4-1A90C09DF1BF}" type="pres">
      <dgm:prSet presAssocID="{1E8258BB-E3C9-44CA-8903-34B7F07E5956}" presName="node" presStyleLbl="node1" presStyleIdx="0" presStyleCnt="8">
        <dgm:presLayoutVars>
          <dgm:bulletEnabled val="1"/>
        </dgm:presLayoutVars>
      </dgm:prSet>
      <dgm:spPr/>
    </dgm:pt>
    <dgm:pt modelId="{187A50D8-91B7-45FF-A41F-A17BA9A16502}" type="pres">
      <dgm:prSet presAssocID="{416211E4-F077-45B7-8B28-6C21FD115D5E}" presName="sibTrans" presStyleLbl="sibTrans2D1" presStyleIdx="0" presStyleCnt="7"/>
      <dgm:spPr/>
    </dgm:pt>
    <dgm:pt modelId="{4857C06B-3541-4671-80A7-CB49DB536815}" type="pres">
      <dgm:prSet presAssocID="{416211E4-F077-45B7-8B28-6C21FD115D5E}" presName="connectorText" presStyleLbl="sibTrans2D1" presStyleIdx="0" presStyleCnt="7"/>
      <dgm:spPr/>
    </dgm:pt>
    <dgm:pt modelId="{1BD8EEE8-2ACE-4115-BB8D-9C842018AAE9}" type="pres">
      <dgm:prSet presAssocID="{F19A3904-3C35-4DF2-B196-04E2A589479C}" presName="node" presStyleLbl="node1" presStyleIdx="1" presStyleCnt="8">
        <dgm:presLayoutVars>
          <dgm:bulletEnabled val="1"/>
        </dgm:presLayoutVars>
      </dgm:prSet>
      <dgm:spPr/>
    </dgm:pt>
    <dgm:pt modelId="{BFDFB6A7-3198-4EFA-9D4D-A144F9447197}" type="pres">
      <dgm:prSet presAssocID="{DC300CBF-7112-4309-8B71-B7AF4745108F}" presName="sibTrans" presStyleLbl="sibTrans2D1" presStyleIdx="1" presStyleCnt="7"/>
      <dgm:spPr/>
    </dgm:pt>
    <dgm:pt modelId="{43C692BF-C8D9-433A-B1F1-651691FE4A29}" type="pres">
      <dgm:prSet presAssocID="{DC300CBF-7112-4309-8B71-B7AF4745108F}" presName="connectorText" presStyleLbl="sibTrans2D1" presStyleIdx="1" presStyleCnt="7"/>
      <dgm:spPr/>
    </dgm:pt>
    <dgm:pt modelId="{B22D8ECD-E96B-4F39-A339-64AD10241E14}" type="pres">
      <dgm:prSet presAssocID="{DF6B4F4A-D00D-49B5-8CFE-587BE27CA324}" presName="node" presStyleLbl="node1" presStyleIdx="2" presStyleCnt="8">
        <dgm:presLayoutVars>
          <dgm:bulletEnabled val="1"/>
        </dgm:presLayoutVars>
      </dgm:prSet>
      <dgm:spPr/>
    </dgm:pt>
    <dgm:pt modelId="{E597E0BB-62FF-4D10-B6B6-94138B7E9048}" type="pres">
      <dgm:prSet presAssocID="{99458FA1-9948-49F1-AD06-16968B35E8E3}" presName="sibTrans" presStyleLbl="sibTrans2D1" presStyleIdx="2" presStyleCnt="7"/>
      <dgm:spPr/>
    </dgm:pt>
    <dgm:pt modelId="{A6AE75DE-1C85-48D2-876B-0FF4C6F1DAED}" type="pres">
      <dgm:prSet presAssocID="{99458FA1-9948-49F1-AD06-16968B35E8E3}" presName="connectorText" presStyleLbl="sibTrans2D1" presStyleIdx="2" presStyleCnt="7"/>
      <dgm:spPr/>
    </dgm:pt>
    <dgm:pt modelId="{BE6797BD-6656-400B-8379-3DBC81FD8458}" type="pres">
      <dgm:prSet presAssocID="{3F7C14C3-AA27-4CA9-B01E-32B8BC82974F}" presName="node" presStyleLbl="node1" presStyleIdx="3" presStyleCnt="8">
        <dgm:presLayoutVars>
          <dgm:bulletEnabled val="1"/>
        </dgm:presLayoutVars>
      </dgm:prSet>
      <dgm:spPr/>
    </dgm:pt>
    <dgm:pt modelId="{99A4EF19-97DF-466C-BBDA-4BE664BE89C6}" type="pres">
      <dgm:prSet presAssocID="{C981E8B8-C5D4-45F7-BF28-A6A3A1ECE181}" presName="sibTrans" presStyleLbl="sibTrans2D1" presStyleIdx="3" presStyleCnt="7"/>
      <dgm:spPr/>
    </dgm:pt>
    <dgm:pt modelId="{5C36940B-ED86-4CA4-AC36-267AEB7686A4}" type="pres">
      <dgm:prSet presAssocID="{C981E8B8-C5D4-45F7-BF28-A6A3A1ECE181}" presName="connectorText" presStyleLbl="sibTrans2D1" presStyleIdx="3" presStyleCnt="7"/>
      <dgm:spPr/>
    </dgm:pt>
    <dgm:pt modelId="{E2D90F8A-F0CB-495E-88E8-D6BE2212A88B}" type="pres">
      <dgm:prSet presAssocID="{265AB54B-1F4D-420D-A5C0-A6A24E84952B}" presName="node" presStyleLbl="node1" presStyleIdx="4" presStyleCnt="8">
        <dgm:presLayoutVars>
          <dgm:bulletEnabled val="1"/>
        </dgm:presLayoutVars>
      </dgm:prSet>
      <dgm:spPr/>
    </dgm:pt>
    <dgm:pt modelId="{9C609B14-2242-4772-998F-85EBC5710A1D}" type="pres">
      <dgm:prSet presAssocID="{1DEF5F64-F17C-4BFD-865D-203CECBD0FA2}" presName="sibTrans" presStyleLbl="sibTrans2D1" presStyleIdx="4" presStyleCnt="7"/>
      <dgm:spPr/>
    </dgm:pt>
    <dgm:pt modelId="{E374D9FB-9251-49FD-AC11-646CCE7FD494}" type="pres">
      <dgm:prSet presAssocID="{1DEF5F64-F17C-4BFD-865D-203CECBD0FA2}" presName="connectorText" presStyleLbl="sibTrans2D1" presStyleIdx="4" presStyleCnt="7"/>
      <dgm:spPr/>
    </dgm:pt>
    <dgm:pt modelId="{732E28D3-94BC-4AA4-B942-751721F5DA75}" type="pres">
      <dgm:prSet presAssocID="{6BD74586-DC04-4B32-929D-87E3BA09307B}" presName="node" presStyleLbl="node1" presStyleIdx="5" presStyleCnt="8">
        <dgm:presLayoutVars>
          <dgm:bulletEnabled val="1"/>
        </dgm:presLayoutVars>
      </dgm:prSet>
      <dgm:spPr/>
    </dgm:pt>
    <dgm:pt modelId="{99BA49BC-5186-417A-A4BB-4077FE108AC0}" type="pres">
      <dgm:prSet presAssocID="{05238AEC-B091-4BB1-8D7B-581B383CC3D7}" presName="sibTrans" presStyleLbl="sibTrans2D1" presStyleIdx="5" presStyleCnt="7"/>
      <dgm:spPr/>
    </dgm:pt>
    <dgm:pt modelId="{A9EFD494-E2CF-437D-A8B7-F53E08885A42}" type="pres">
      <dgm:prSet presAssocID="{05238AEC-B091-4BB1-8D7B-581B383CC3D7}" presName="connectorText" presStyleLbl="sibTrans2D1" presStyleIdx="5" presStyleCnt="7"/>
      <dgm:spPr/>
    </dgm:pt>
    <dgm:pt modelId="{A2AD46EE-A23C-414B-84F4-025436224E41}" type="pres">
      <dgm:prSet presAssocID="{6A0A571D-AF5A-419E-9949-794B760C9AB8}" presName="node" presStyleLbl="node1" presStyleIdx="6" presStyleCnt="8">
        <dgm:presLayoutVars>
          <dgm:bulletEnabled val="1"/>
        </dgm:presLayoutVars>
      </dgm:prSet>
      <dgm:spPr/>
    </dgm:pt>
    <dgm:pt modelId="{BC14F0FF-0212-4560-8B9D-218FC7030CD0}" type="pres">
      <dgm:prSet presAssocID="{5263A3B9-FD3C-4DB0-9AFB-6FA8F71BB713}" presName="sibTrans" presStyleLbl="sibTrans2D1" presStyleIdx="6" presStyleCnt="7"/>
      <dgm:spPr/>
    </dgm:pt>
    <dgm:pt modelId="{FB86DC04-2FE1-4C45-884A-6C7D7EC588A6}" type="pres">
      <dgm:prSet presAssocID="{5263A3B9-FD3C-4DB0-9AFB-6FA8F71BB713}" presName="connectorText" presStyleLbl="sibTrans2D1" presStyleIdx="6" presStyleCnt="7"/>
      <dgm:spPr/>
    </dgm:pt>
    <dgm:pt modelId="{9612505E-910F-4195-8248-87452926A29B}" type="pres">
      <dgm:prSet presAssocID="{198149FA-1DC8-44EC-882F-1C7515231785}" presName="node" presStyleLbl="node1" presStyleIdx="7" presStyleCnt="8">
        <dgm:presLayoutVars>
          <dgm:bulletEnabled val="1"/>
        </dgm:presLayoutVars>
      </dgm:prSet>
      <dgm:spPr/>
    </dgm:pt>
  </dgm:ptLst>
  <dgm:cxnLst>
    <dgm:cxn modelId="{AA4CCF02-0AAA-4766-ACD1-312C8AC8FADD}" type="presOf" srcId="{99458FA1-9948-49F1-AD06-16968B35E8E3}" destId="{A6AE75DE-1C85-48D2-876B-0FF4C6F1DAED}" srcOrd="1" destOrd="0" presId="urn:microsoft.com/office/officeart/2005/8/layout/process5"/>
    <dgm:cxn modelId="{00A8BB0B-6539-4170-9E2B-A45AC9BC260C}" type="presOf" srcId="{265AB54B-1F4D-420D-A5C0-A6A24E84952B}" destId="{E2D90F8A-F0CB-495E-88E8-D6BE2212A88B}" srcOrd="0" destOrd="0" presId="urn:microsoft.com/office/officeart/2005/8/layout/process5"/>
    <dgm:cxn modelId="{03E6F510-F74F-4AB3-9975-8001A1A20515}" srcId="{F0E0D23B-DF8D-4A67-AD50-334BC99E0226}" destId="{6BD74586-DC04-4B32-929D-87E3BA09307B}" srcOrd="5" destOrd="0" parTransId="{04D107AE-97E7-4834-8348-E6B77802C286}" sibTransId="{05238AEC-B091-4BB1-8D7B-581B383CC3D7}"/>
    <dgm:cxn modelId="{438AA812-5BA8-4A50-8970-CF30D5E8E457}" srcId="{F0E0D23B-DF8D-4A67-AD50-334BC99E0226}" destId="{1E8258BB-E3C9-44CA-8903-34B7F07E5956}" srcOrd="0" destOrd="0" parTransId="{96FEBDE0-D9D1-45EC-A363-6887F6D17410}" sibTransId="{416211E4-F077-45B7-8B28-6C21FD115D5E}"/>
    <dgm:cxn modelId="{66D9C317-45E2-4AB7-9AC3-D90EAEB803BA}" type="presOf" srcId="{05238AEC-B091-4BB1-8D7B-581B383CC3D7}" destId="{99BA49BC-5186-417A-A4BB-4077FE108AC0}" srcOrd="0" destOrd="0" presId="urn:microsoft.com/office/officeart/2005/8/layout/process5"/>
    <dgm:cxn modelId="{C453D72B-AE55-443F-B0EB-8BD9D079E1D3}" type="presOf" srcId="{416211E4-F077-45B7-8B28-6C21FD115D5E}" destId="{4857C06B-3541-4671-80A7-CB49DB536815}" srcOrd="1" destOrd="0" presId="urn:microsoft.com/office/officeart/2005/8/layout/process5"/>
    <dgm:cxn modelId="{D59CF430-A30E-4D94-A37A-940AD89083E6}" srcId="{F0E0D23B-DF8D-4A67-AD50-334BC99E0226}" destId="{3F7C14C3-AA27-4CA9-B01E-32B8BC82974F}" srcOrd="3" destOrd="0" parTransId="{9FCE73FF-9828-452B-9E00-E862CCBA0094}" sibTransId="{C981E8B8-C5D4-45F7-BF28-A6A3A1ECE181}"/>
    <dgm:cxn modelId="{26649749-5CDF-42F7-9555-54E39BC59979}" type="presOf" srcId="{3F7C14C3-AA27-4CA9-B01E-32B8BC82974F}" destId="{BE6797BD-6656-400B-8379-3DBC81FD8458}" srcOrd="0" destOrd="0" presId="urn:microsoft.com/office/officeart/2005/8/layout/process5"/>
    <dgm:cxn modelId="{0ABEE249-75DE-4EF1-B266-52B19D12FC66}" type="presOf" srcId="{1DEF5F64-F17C-4BFD-865D-203CECBD0FA2}" destId="{9C609B14-2242-4772-998F-85EBC5710A1D}" srcOrd="0" destOrd="0" presId="urn:microsoft.com/office/officeart/2005/8/layout/process5"/>
    <dgm:cxn modelId="{04B5784F-D537-4F54-AFF4-143E9E3C93EF}" srcId="{F0E0D23B-DF8D-4A67-AD50-334BC99E0226}" destId="{6A0A571D-AF5A-419E-9949-794B760C9AB8}" srcOrd="6" destOrd="0" parTransId="{7D0A3D30-BB91-4C3A-BE26-A764E9D55DDE}" sibTransId="{5263A3B9-FD3C-4DB0-9AFB-6FA8F71BB713}"/>
    <dgm:cxn modelId="{AB561D73-70E7-4B6D-8E10-7FA704C56C99}" type="presOf" srcId="{1E8258BB-E3C9-44CA-8903-34B7F07E5956}" destId="{8627B862-DC4D-47B5-80D4-1A90C09DF1BF}" srcOrd="0" destOrd="0" presId="urn:microsoft.com/office/officeart/2005/8/layout/process5"/>
    <dgm:cxn modelId="{9A180F79-C8EA-4DAE-99B6-7F6253988C7A}" type="presOf" srcId="{05238AEC-B091-4BB1-8D7B-581B383CC3D7}" destId="{A9EFD494-E2CF-437D-A8B7-F53E08885A42}" srcOrd="1" destOrd="0" presId="urn:microsoft.com/office/officeart/2005/8/layout/process5"/>
    <dgm:cxn modelId="{BBA5C888-CB2D-4C3B-8CD3-4251CE449253}" type="presOf" srcId="{DC300CBF-7112-4309-8B71-B7AF4745108F}" destId="{BFDFB6A7-3198-4EFA-9D4D-A144F9447197}" srcOrd="0" destOrd="0" presId="urn:microsoft.com/office/officeart/2005/8/layout/process5"/>
    <dgm:cxn modelId="{D66EA892-718C-400C-AB36-E44EFD218EB8}" type="presOf" srcId="{6BD74586-DC04-4B32-929D-87E3BA09307B}" destId="{732E28D3-94BC-4AA4-B942-751721F5DA75}" srcOrd="0" destOrd="0" presId="urn:microsoft.com/office/officeart/2005/8/layout/process5"/>
    <dgm:cxn modelId="{9585CA94-3849-4DD0-BCB0-9A87633F55AE}" type="presOf" srcId="{DC300CBF-7112-4309-8B71-B7AF4745108F}" destId="{43C692BF-C8D9-433A-B1F1-651691FE4A29}" srcOrd="1" destOrd="0" presId="urn:microsoft.com/office/officeart/2005/8/layout/process5"/>
    <dgm:cxn modelId="{817F8899-D8D6-4A0D-9241-F89865D90B5D}" type="presOf" srcId="{6A0A571D-AF5A-419E-9949-794B760C9AB8}" destId="{A2AD46EE-A23C-414B-84F4-025436224E41}" srcOrd="0" destOrd="0" presId="urn:microsoft.com/office/officeart/2005/8/layout/process5"/>
    <dgm:cxn modelId="{1B1DB79A-6352-456B-9C03-073A67F80368}" srcId="{F0E0D23B-DF8D-4A67-AD50-334BC99E0226}" destId="{F19A3904-3C35-4DF2-B196-04E2A589479C}" srcOrd="1" destOrd="0" parTransId="{D7230E95-E730-4868-B8D9-6B2199467ED6}" sibTransId="{DC300CBF-7112-4309-8B71-B7AF4745108F}"/>
    <dgm:cxn modelId="{7BA952BC-B1E2-492F-99D5-9EFE5A7A90E9}" type="presOf" srcId="{99458FA1-9948-49F1-AD06-16968B35E8E3}" destId="{E597E0BB-62FF-4D10-B6B6-94138B7E9048}" srcOrd="0" destOrd="0" presId="urn:microsoft.com/office/officeart/2005/8/layout/process5"/>
    <dgm:cxn modelId="{EEDC7AC3-39E5-4D94-90FD-1C90AED09503}" type="presOf" srcId="{416211E4-F077-45B7-8B28-6C21FD115D5E}" destId="{187A50D8-91B7-45FF-A41F-A17BA9A16502}" srcOrd="0" destOrd="0" presId="urn:microsoft.com/office/officeart/2005/8/layout/process5"/>
    <dgm:cxn modelId="{9487AAC6-0F30-4ED0-BB4B-586B28E6F264}" type="presOf" srcId="{1DEF5F64-F17C-4BFD-865D-203CECBD0FA2}" destId="{E374D9FB-9251-49FD-AC11-646CCE7FD494}" srcOrd="1" destOrd="0" presId="urn:microsoft.com/office/officeart/2005/8/layout/process5"/>
    <dgm:cxn modelId="{99720FCE-0860-4506-879A-202D7708A7C3}" type="presOf" srcId="{5263A3B9-FD3C-4DB0-9AFB-6FA8F71BB713}" destId="{FB86DC04-2FE1-4C45-884A-6C7D7EC588A6}" srcOrd="1" destOrd="0" presId="urn:microsoft.com/office/officeart/2005/8/layout/process5"/>
    <dgm:cxn modelId="{5E1CA8DB-FD48-4CBE-9266-6DC90B517BC9}" type="presOf" srcId="{198149FA-1DC8-44EC-882F-1C7515231785}" destId="{9612505E-910F-4195-8248-87452926A29B}" srcOrd="0" destOrd="0" presId="urn:microsoft.com/office/officeart/2005/8/layout/process5"/>
    <dgm:cxn modelId="{BE73A3E2-6B02-45D3-96EF-D12BA2E92253}" type="presOf" srcId="{C981E8B8-C5D4-45F7-BF28-A6A3A1ECE181}" destId="{5C36940B-ED86-4CA4-AC36-267AEB7686A4}" srcOrd="1" destOrd="0" presId="urn:microsoft.com/office/officeart/2005/8/layout/process5"/>
    <dgm:cxn modelId="{C39E5EE6-FEB1-4FA5-8094-04FCEACE745B}" type="presOf" srcId="{5263A3B9-FD3C-4DB0-9AFB-6FA8F71BB713}" destId="{BC14F0FF-0212-4560-8B9D-218FC7030CD0}" srcOrd="0" destOrd="0" presId="urn:microsoft.com/office/officeart/2005/8/layout/process5"/>
    <dgm:cxn modelId="{B8AF01EB-49FC-4E30-A243-BE29EA730C62}" type="presOf" srcId="{F0E0D23B-DF8D-4A67-AD50-334BC99E0226}" destId="{8E84EBCC-FAB4-460C-BC66-08CBC1EC1053}" srcOrd="0" destOrd="0" presId="urn:microsoft.com/office/officeart/2005/8/layout/process5"/>
    <dgm:cxn modelId="{FAB1F9F0-999E-4F9C-B316-6D59B9A9607C}" srcId="{F0E0D23B-DF8D-4A67-AD50-334BC99E0226}" destId="{265AB54B-1F4D-420D-A5C0-A6A24E84952B}" srcOrd="4" destOrd="0" parTransId="{674CFEBA-EB20-4A1E-B3E6-F8971DB06031}" sibTransId="{1DEF5F64-F17C-4BFD-865D-203CECBD0FA2}"/>
    <dgm:cxn modelId="{CCD180F7-731D-4B16-B007-77A53DAA01FA}" type="presOf" srcId="{DF6B4F4A-D00D-49B5-8CFE-587BE27CA324}" destId="{B22D8ECD-E96B-4F39-A339-64AD10241E14}" srcOrd="0" destOrd="0" presId="urn:microsoft.com/office/officeart/2005/8/layout/process5"/>
    <dgm:cxn modelId="{8E533EF8-293A-46FB-B9AD-73C47F52CC52}" type="presOf" srcId="{F19A3904-3C35-4DF2-B196-04E2A589479C}" destId="{1BD8EEE8-2ACE-4115-BB8D-9C842018AAE9}" srcOrd="0" destOrd="0" presId="urn:microsoft.com/office/officeart/2005/8/layout/process5"/>
    <dgm:cxn modelId="{D03F6DFD-EFE8-4A31-A567-EF0E068214B2}" srcId="{F0E0D23B-DF8D-4A67-AD50-334BC99E0226}" destId="{DF6B4F4A-D00D-49B5-8CFE-587BE27CA324}" srcOrd="2" destOrd="0" parTransId="{7FDD8385-D54D-4851-8E91-4CEBEFC95B2D}" sibTransId="{99458FA1-9948-49F1-AD06-16968B35E8E3}"/>
    <dgm:cxn modelId="{B5A868FF-F851-422A-8EAA-042A54C3E0D1}" srcId="{F0E0D23B-DF8D-4A67-AD50-334BC99E0226}" destId="{198149FA-1DC8-44EC-882F-1C7515231785}" srcOrd="7" destOrd="0" parTransId="{32DA1953-4703-46FA-A621-D7B97DFE50B9}" sibTransId="{CD780666-D0A3-4DB0-8C19-C2CD4B5FCD8C}"/>
    <dgm:cxn modelId="{E35D95FF-F66A-461B-9F66-045785C8CD82}" type="presOf" srcId="{C981E8B8-C5D4-45F7-BF28-A6A3A1ECE181}" destId="{99A4EF19-97DF-466C-BBDA-4BE664BE89C6}" srcOrd="0" destOrd="0" presId="urn:microsoft.com/office/officeart/2005/8/layout/process5"/>
    <dgm:cxn modelId="{7C5AC078-9660-4C71-AB2C-F010261522A3}" type="presParOf" srcId="{8E84EBCC-FAB4-460C-BC66-08CBC1EC1053}" destId="{8627B862-DC4D-47B5-80D4-1A90C09DF1BF}" srcOrd="0" destOrd="0" presId="urn:microsoft.com/office/officeart/2005/8/layout/process5"/>
    <dgm:cxn modelId="{15DCCC51-92E8-4D65-B51B-B9E60A3D812E}" type="presParOf" srcId="{8E84EBCC-FAB4-460C-BC66-08CBC1EC1053}" destId="{187A50D8-91B7-45FF-A41F-A17BA9A16502}" srcOrd="1" destOrd="0" presId="urn:microsoft.com/office/officeart/2005/8/layout/process5"/>
    <dgm:cxn modelId="{C28FE243-074D-42A0-A321-65DD0D36B20D}" type="presParOf" srcId="{187A50D8-91B7-45FF-A41F-A17BA9A16502}" destId="{4857C06B-3541-4671-80A7-CB49DB536815}" srcOrd="0" destOrd="0" presId="urn:microsoft.com/office/officeart/2005/8/layout/process5"/>
    <dgm:cxn modelId="{20101D7C-D28F-4F74-A608-0C9D69C9714F}" type="presParOf" srcId="{8E84EBCC-FAB4-460C-BC66-08CBC1EC1053}" destId="{1BD8EEE8-2ACE-4115-BB8D-9C842018AAE9}" srcOrd="2" destOrd="0" presId="urn:microsoft.com/office/officeart/2005/8/layout/process5"/>
    <dgm:cxn modelId="{D8C8165E-9106-46DC-BD5D-46279C091302}" type="presParOf" srcId="{8E84EBCC-FAB4-460C-BC66-08CBC1EC1053}" destId="{BFDFB6A7-3198-4EFA-9D4D-A144F9447197}" srcOrd="3" destOrd="0" presId="urn:microsoft.com/office/officeart/2005/8/layout/process5"/>
    <dgm:cxn modelId="{D7147619-7092-45EB-9A2E-FCDC7FF7475B}" type="presParOf" srcId="{BFDFB6A7-3198-4EFA-9D4D-A144F9447197}" destId="{43C692BF-C8D9-433A-B1F1-651691FE4A29}" srcOrd="0" destOrd="0" presId="urn:microsoft.com/office/officeart/2005/8/layout/process5"/>
    <dgm:cxn modelId="{DFBCFA34-B6A6-43E0-9B2C-B9115AA431E4}" type="presParOf" srcId="{8E84EBCC-FAB4-460C-BC66-08CBC1EC1053}" destId="{B22D8ECD-E96B-4F39-A339-64AD10241E14}" srcOrd="4" destOrd="0" presId="urn:microsoft.com/office/officeart/2005/8/layout/process5"/>
    <dgm:cxn modelId="{AF32430F-02E9-48D0-908B-97D9FC4C93DF}" type="presParOf" srcId="{8E84EBCC-FAB4-460C-BC66-08CBC1EC1053}" destId="{E597E0BB-62FF-4D10-B6B6-94138B7E9048}" srcOrd="5" destOrd="0" presId="urn:microsoft.com/office/officeart/2005/8/layout/process5"/>
    <dgm:cxn modelId="{F8BDA2F5-1459-49AD-9DF1-BEDA9E0DC479}" type="presParOf" srcId="{E597E0BB-62FF-4D10-B6B6-94138B7E9048}" destId="{A6AE75DE-1C85-48D2-876B-0FF4C6F1DAED}" srcOrd="0" destOrd="0" presId="urn:microsoft.com/office/officeart/2005/8/layout/process5"/>
    <dgm:cxn modelId="{A6D7E054-11E4-47D8-BA65-89263046736C}" type="presParOf" srcId="{8E84EBCC-FAB4-460C-BC66-08CBC1EC1053}" destId="{BE6797BD-6656-400B-8379-3DBC81FD8458}" srcOrd="6" destOrd="0" presId="urn:microsoft.com/office/officeart/2005/8/layout/process5"/>
    <dgm:cxn modelId="{7F3B10D7-1355-4D3F-95CB-223026CE3B48}" type="presParOf" srcId="{8E84EBCC-FAB4-460C-BC66-08CBC1EC1053}" destId="{99A4EF19-97DF-466C-BBDA-4BE664BE89C6}" srcOrd="7" destOrd="0" presId="urn:microsoft.com/office/officeart/2005/8/layout/process5"/>
    <dgm:cxn modelId="{66269171-1476-45BD-9B00-EA52140F31B8}" type="presParOf" srcId="{99A4EF19-97DF-466C-BBDA-4BE664BE89C6}" destId="{5C36940B-ED86-4CA4-AC36-267AEB7686A4}" srcOrd="0" destOrd="0" presId="urn:microsoft.com/office/officeart/2005/8/layout/process5"/>
    <dgm:cxn modelId="{0ADD0727-8502-4A77-9107-CFB613342F1B}" type="presParOf" srcId="{8E84EBCC-FAB4-460C-BC66-08CBC1EC1053}" destId="{E2D90F8A-F0CB-495E-88E8-D6BE2212A88B}" srcOrd="8" destOrd="0" presId="urn:microsoft.com/office/officeart/2005/8/layout/process5"/>
    <dgm:cxn modelId="{F4100FE8-775D-40C9-BADF-581CF950DD60}" type="presParOf" srcId="{8E84EBCC-FAB4-460C-BC66-08CBC1EC1053}" destId="{9C609B14-2242-4772-998F-85EBC5710A1D}" srcOrd="9" destOrd="0" presId="urn:microsoft.com/office/officeart/2005/8/layout/process5"/>
    <dgm:cxn modelId="{3B0BF70D-4EA8-48CD-81E7-A2DCB6823798}" type="presParOf" srcId="{9C609B14-2242-4772-998F-85EBC5710A1D}" destId="{E374D9FB-9251-49FD-AC11-646CCE7FD494}" srcOrd="0" destOrd="0" presId="urn:microsoft.com/office/officeart/2005/8/layout/process5"/>
    <dgm:cxn modelId="{28165CAA-CDFC-4FC9-ACD9-E087E2CA0D0C}" type="presParOf" srcId="{8E84EBCC-FAB4-460C-BC66-08CBC1EC1053}" destId="{732E28D3-94BC-4AA4-B942-751721F5DA75}" srcOrd="10" destOrd="0" presId="urn:microsoft.com/office/officeart/2005/8/layout/process5"/>
    <dgm:cxn modelId="{67EA9115-EE46-48E4-A5D3-63104555EDEA}" type="presParOf" srcId="{8E84EBCC-FAB4-460C-BC66-08CBC1EC1053}" destId="{99BA49BC-5186-417A-A4BB-4077FE108AC0}" srcOrd="11" destOrd="0" presId="urn:microsoft.com/office/officeart/2005/8/layout/process5"/>
    <dgm:cxn modelId="{88E5E3DA-E20B-45A8-A0EA-7A6E142BA24F}" type="presParOf" srcId="{99BA49BC-5186-417A-A4BB-4077FE108AC0}" destId="{A9EFD494-E2CF-437D-A8B7-F53E08885A42}" srcOrd="0" destOrd="0" presId="urn:microsoft.com/office/officeart/2005/8/layout/process5"/>
    <dgm:cxn modelId="{335E300F-886F-4668-B530-9D39A96F3C77}" type="presParOf" srcId="{8E84EBCC-FAB4-460C-BC66-08CBC1EC1053}" destId="{A2AD46EE-A23C-414B-84F4-025436224E41}" srcOrd="12" destOrd="0" presId="urn:microsoft.com/office/officeart/2005/8/layout/process5"/>
    <dgm:cxn modelId="{2ACA14F7-105E-4DB6-BACD-9ECABE4F0800}" type="presParOf" srcId="{8E84EBCC-FAB4-460C-BC66-08CBC1EC1053}" destId="{BC14F0FF-0212-4560-8B9D-218FC7030CD0}" srcOrd="13" destOrd="0" presId="urn:microsoft.com/office/officeart/2005/8/layout/process5"/>
    <dgm:cxn modelId="{FBA5C0EB-E024-4DAA-AD2D-C9C8A6BD7CB9}" type="presParOf" srcId="{BC14F0FF-0212-4560-8B9D-218FC7030CD0}" destId="{FB86DC04-2FE1-4C45-884A-6C7D7EC588A6}" srcOrd="0" destOrd="0" presId="urn:microsoft.com/office/officeart/2005/8/layout/process5"/>
    <dgm:cxn modelId="{65FF4751-1132-45BB-8628-3295BB0D8DE5}" type="presParOf" srcId="{8E84EBCC-FAB4-460C-BC66-08CBC1EC1053}" destId="{9612505E-910F-4195-8248-87452926A29B}" srcOrd="14" destOrd="0" presId="urn:microsoft.com/office/officeart/2005/8/layout/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A1FEC565-B138-40D7-992E-9DF0EB692F01}" type="doc">
      <dgm:prSet loTypeId="urn:microsoft.com/office/officeart/2008/layout/AlternatingHexagons" loCatId="list" qsTypeId="urn:microsoft.com/office/officeart/2005/8/quickstyle/simple1" qsCatId="simple" csTypeId="urn:microsoft.com/office/officeart/2005/8/colors/accent1_2" csCatId="accent1" phldr="1"/>
      <dgm:spPr/>
      <dgm:t>
        <a:bodyPr/>
        <a:lstStyle/>
        <a:p>
          <a:endParaRPr lang="en-NL"/>
        </a:p>
      </dgm:t>
    </dgm:pt>
    <dgm:pt modelId="{3F1010F0-400C-4F9C-970B-370D58E49AF4}">
      <dgm:prSet phldrT="[Text]"/>
      <dgm:spPr/>
      <dgm:t>
        <a:bodyPr/>
        <a:lstStyle/>
        <a:p>
          <a:r>
            <a:rPr lang="en-NL" dirty="0"/>
            <a:t>25.1</a:t>
          </a:r>
        </a:p>
      </dgm:t>
    </dgm:pt>
    <dgm:pt modelId="{3D873E2C-0CA1-4D8E-8407-D92C2C76CE11}" type="parTrans" cxnId="{18DFBAC2-DBE3-419F-9346-F699252725A8}">
      <dgm:prSet/>
      <dgm:spPr/>
      <dgm:t>
        <a:bodyPr/>
        <a:lstStyle/>
        <a:p>
          <a:endParaRPr lang="en-NL"/>
        </a:p>
      </dgm:t>
    </dgm:pt>
    <dgm:pt modelId="{2732DF66-47AA-4856-94C0-D53EEC150CAF}" type="sibTrans" cxnId="{18DFBAC2-DBE3-419F-9346-F699252725A8}">
      <dgm:prSet/>
      <dgm:spPr/>
      <dgm:t>
        <a:bodyPr/>
        <a:lstStyle/>
        <a:p>
          <a:endParaRPr lang="en-NL"/>
        </a:p>
      </dgm:t>
    </dgm:pt>
    <dgm:pt modelId="{59C8D5B8-3B4F-4042-B3D1-EC5427520424}">
      <dgm:prSet phldrT="[Text]" custT="1"/>
      <dgm:spPr/>
      <dgm:t>
        <a:bodyPr/>
        <a:lstStyle/>
        <a:p>
          <a:pPr>
            <a:buFont typeface="Courier New" panose="02070309020205020404" pitchFamily="49" charset="0"/>
            <a:buChar char="o"/>
          </a:pPr>
          <a:r>
            <a:rPr lang="en-US" sz="1400" b="1" i="0" dirty="0">
              <a:solidFill>
                <a:srgbClr val="000000"/>
              </a:solidFill>
              <a:effectLst/>
              <a:latin typeface="Aktiv Grotesk reg"/>
            </a:rPr>
            <a:t>Denial of Service: Regular Expression</a:t>
          </a:r>
          <a:endParaRPr lang="en-NL" sz="1400" b="1" dirty="0"/>
        </a:p>
      </dgm:t>
    </dgm:pt>
    <dgm:pt modelId="{460210F7-6EC1-40F1-B4AA-9FA31D3F82C6}" type="parTrans" cxnId="{26089679-63CD-4BA0-A39D-7A7F9869BBBE}">
      <dgm:prSet/>
      <dgm:spPr/>
      <dgm:t>
        <a:bodyPr/>
        <a:lstStyle/>
        <a:p>
          <a:endParaRPr lang="en-NL"/>
        </a:p>
      </dgm:t>
    </dgm:pt>
    <dgm:pt modelId="{F2BB53CC-CB95-46BF-8EE0-7971EF257AA1}" type="sibTrans" cxnId="{26089679-63CD-4BA0-A39D-7A7F9869BBBE}">
      <dgm:prSet/>
      <dgm:spPr/>
      <dgm:t>
        <a:bodyPr/>
        <a:lstStyle/>
        <a:p>
          <a:endParaRPr lang="en-NL"/>
        </a:p>
      </dgm:t>
    </dgm:pt>
    <dgm:pt modelId="{B0E2AA2D-B8FE-47B9-AD5A-F050FC3764E1}">
      <dgm:prSet custT="1"/>
      <dgm:spPr/>
      <dgm:t>
        <a:bodyPr/>
        <a:lstStyle/>
        <a:p>
          <a:pPr>
            <a:buFont typeface="Courier New" panose="02070309020205020404" pitchFamily="49" charset="0"/>
            <a:buChar char="o"/>
          </a:pPr>
          <a:r>
            <a:rPr lang="en-US" sz="1400" b="1" i="0" dirty="0">
              <a:solidFill>
                <a:srgbClr val="000000"/>
              </a:solidFill>
              <a:effectLst/>
              <a:latin typeface="Aktiv Grotesk reg"/>
            </a:rPr>
            <a:t>Insecure Transport</a:t>
          </a:r>
        </a:p>
      </dgm:t>
    </dgm:pt>
    <dgm:pt modelId="{C01F8DEC-9134-4C89-9471-B17F1D7FA6C3}" type="parTrans" cxnId="{D8C1B6B2-F02A-4DB1-8B9D-1290E8F688F5}">
      <dgm:prSet/>
      <dgm:spPr/>
      <dgm:t>
        <a:bodyPr/>
        <a:lstStyle/>
        <a:p>
          <a:endParaRPr lang="en-NL"/>
        </a:p>
      </dgm:t>
    </dgm:pt>
    <dgm:pt modelId="{E2499CCE-1EB6-4D1F-AC3B-7F1B9F0EF8FA}" type="sibTrans" cxnId="{D8C1B6B2-F02A-4DB1-8B9D-1290E8F688F5}">
      <dgm:prSet/>
      <dgm:spPr/>
      <dgm:t>
        <a:bodyPr/>
        <a:lstStyle/>
        <a:p>
          <a:endParaRPr lang="en-NL"/>
        </a:p>
      </dgm:t>
    </dgm:pt>
    <dgm:pt modelId="{85F1F0EB-1F59-4419-9814-72FD82ABEC51}">
      <dgm:prSet custT="1"/>
      <dgm:spPr/>
      <dgm:t>
        <a:bodyPr/>
        <a:lstStyle/>
        <a:p>
          <a:pPr>
            <a:buFont typeface="Courier New" panose="02070309020205020404" pitchFamily="49" charset="0"/>
            <a:buChar char="o"/>
          </a:pPr>
          <a:r>
            <a:rPr lang="en-US" sz="1400" b="1" i="0" dirty="0">
              <a:solidFill>
                <a:srgbClr val="000000"/>
              </a:solidFill>
              <a:effectLst/>
              <a:latin typeface="Aktiv Grotesk reg"/>
            </a:rPr>
            <a:t>Missing XML Validation</a:t>
          </a:r>
        </a:p>
      </dgm:t>
    </dgm:pt>
    <dgm:pt modelId="{285688D9-30B0-4A60-A1F6-D8C0E0852E0B}" type="parTrans" cxnId="{4A3B1808-83DB-4A56-B624-4117F20E65AC}">
      <dgm:prSet/>
      <dgm:spPr/>
      <dgm:t>
        <a:bodyPr/>
        <a:lstStyle/>
        <a:p>
          <a:endParaRPr lang="en-NL"/>
        </a:p>
      </dgm:t>
    </dgm:pt>
    <dgm:pt modelId="{0D7B9CB3-3AD0-49AA-8EC6-487FF64FFEF2}" type="sibTrans" cxnId="{4A3B1808-83DB-4A56-B624-4117F20E65AC}">
      <dgm:prSet/>
      <dgm:spPr/>
      <dgm:t>
        <a:bodyPr/>
        <a:lstStyle/>
        <a:p>
          <a:endParaRPr lang="en-NL"/>
        </a:p>
      </dgm:t>
    </dgm:pt>
    <dgm:pt modelId="{5E6169C3-8BA1-4825-A879-0925729AA164}">
      <dgm:prSet custT="1"/>
      <dgm:spPr/>
      <dgm:t>
        <a:bodyPr/>
        <a:lstStyle/>
        <a:p>
          <a:pPr>
            <a:buFont typeface="Courier New" panose="02070309020205020404" pitchFamily="49" charset="0"/>
            <a:buChar char="o"/>
          </a:pPr>
          <a:r>
            <a:rPr lang="en-US" sz="1400" b="1" i="0" dirty="0">
              <a:solidFill>
                <a:srgbClr val="000000"/>
              </a:solidFill>
              <a:effectLst/>
              <a:latin typeface="Aktiv Grotesk reg"/>
            </a:rPr>
            <a:t>Path Manipulation: Zip Entry Overwrite</a:t>
          </a:r>
        </a:p>
      </dgm:t>
    </dgm:pt>
    <dgm:pt modelId="{7ED33E78-0825-4C45-AEBA-DBE6540FCA58}" type="parTrans" cxnId="{C1990435-7FE5-4C7A-8F79-8D364824DABD}">
      <dgm:prSet/>
      <dgm:spPr/>
      <dgm:t>
        <a:bodyPr/>
        <a:lstStyle/>
        <a:p>
          <a:endParaRPr lang="en-NL"/>
        </a:p>
      </dgm:t>
    </dgm:pt>
    <dgm:pt modelId="{0898047C-6314-4B81-85DF-EB3919412C54}" type="sibTrans" cxnId="{C1990435-7FE5-4C7A-8F79-8D364824DABD}">
      <dgm:prSet/>
      <dgm:spPr/>
      <dgm:t>
        <a:bodyPr/>
        <a:lstStyle/>
        <a:p>
          <a:endParaRPr lang="en-NL"/>
        </a:p>
      </dgm:t>
    </dgm:pt>
    <dgm:pt modelId="{5951239E-31E2-4017-95E1-2FC9395E1506}">
      <dgm:prSet custT="1"/>
      <dgm:spPr/>
      <dgm:t>
        <a:bodyPr/>
        <a:lstStyle/>
        <a:p>
          <a:pPr>
            <a:buFont typeface="Courier New" panose="02070309020205020404" pitchFamily="49" charset="0"/>
            <a:buChar char="o"/>
          </a:pPr>
          <a:r>
            <a:rPr lang="en-US" sz="1400" b="1" i="0">
              <a:solidFill>
                <a:srgbClr val="000000"/>
              </a:solidFill>
              <a:effectLst/>
              <a:latin typeface="Aktiv Grotesk reg"/>
            </a:rPr>
            <a:t>Server-Side Request Forgery</a:t>
          </a:r>
          <a:endParaRPr lang="en-US" sz="1400" b="1" i="0" dirty="0">
            <a:solidFill>
              <a:srgbClr val="000000"/>
            </a:solidFill>
            <a:effectLst/>
            <a:latin typeface="Aktiv Grotesk reg"/>
          </a:endParaRPr>
        </a:p>
      </dgm:t>
    </dgm:pt>
    <dgm:pt modelId="{387DF178-4A3E-4768-815F-9CCE9C22CCA9}" type="parTrans" cxnId="{3A39F641-55D2-4F4A-B183-B9ECB6F1A558}">
      <dgm:prSet/>
      <dgm:spPr/>
      <dgm:t>
        <a:bodyPr/>
        <a:lstStyle/>
        <a:p>
          <a:endParaRPr lang="en-NL"/>
        </a:p>
      </dgm:t>
    </dgm:pt>
    <dgm:pt modelId="{A0D5D154-9EC5-4B9E-92F4-D660574AADAA}" type="sibTrans" cxnId="{3A39F641-55D2-4F4A-B183-B9ECB6F1A558}">
      <dgm:prSet/>
      <dgm:spPr/>
      <dgm:t>
        <a:bodyPr/>
        <a:lstStyle/>
        <a:p>
          <a:endParaRPr lang="en-NL"/>
        </a:p>
      </dgm:t>
    </dgm:pt>
    <dgm:pt modelId="{42B4886E-7060-4AE0-903E-A800C6C3AD8D}">
      <dgm:prSet custT="1"/>
      <dgm:spPr/>
      <dgm:t>
        <a:bodyPr/>
        <a:lstStyle/>
        <a:p>
          <a:pPr>
            <a:buFont typeface="Courier New" panose="02070309020205020404" pitchFamily="49" charset="0"/>
            <a:buChar char="o"/>
          </a:pPr>
          <a:r>
            <a:rPr lang="en-US" sz="1400" b="1" i="0">
              <a:solidFill>
                <a:srgbClr val="000000"/>
              </a:solidFill>
              <a:effectLst/>
              <a:latin typeface="Aktiv Grotesk reg"/>
            </a:rPr>
            <a:t>Setting Manipulation</a:t>
          </a:r>
          <a:endParaRPr lang="en-US" sz="1400" b="1" i="0" dirty="0">
            <a:solidFill>
              <a:srgbClr val="000000"/>
            </a:solidFill>
            <a:effectLst/>
            <a:latin typeface="Aktiv Grotesk reg"/>
          </a:endParaRPr>
        </a:p>
      </dgm:t>
    </dgm:pt>
    <dgm:pt modelId="{1F73FA3C-1BD8-4EE9-AB69-AE38C81A8A4D}" type="parTrans" cxnId="{580E91DD-5DB2-4FBE-896B-7452D4939B09}">
      <dgm:prSet/>
      <dgm:spPr/>
      <dgm:t>
        <a:bodyPr/>
        <a:lstStyle/>
        <a:p>
          <a:endParaRPr lang="en-NL"/>
        </a:p>
      </dgm:t>
    </dgm:pt>
    <dgm:pt modelId="{D02742FC-1E8C-49B5-9238-F35D08DF0120}" type="sibTrans" cxnId="{580E91DD-5DB2-4FBE-896B-7452D4939B09}">
      <dgm:prSet/>
      <dgm:spPr/>
      <dgm:t>
        <a:bodyPr/>
        <a:lstStyle/>
        <a:p>
          <a:endParaRPr lang="en-NL"/>
        </a:p>
      </dgm:t>
    </dgm:pt>
    <dgm:pt modelId="{B47F4A42-CA91-4F2F-AF1B-ECF243FF54F6}">
      <dgm:prSet custT="1"/>
      <dgm:spPr/>
      <dgm:t>
        <a:bodyPr/>
        <a:lstStyle/>
        <a:p>
          <a:pPr>
            <a:buFont typeface="Courier New" panose="02070309020205020404" pitchFamily="49" charset="0"/>
            <a:buChar char="o"/>
          </a:pPr>
          <a:r>
            <a:rPr lang="en-US" sz="1400" b="1" i="0">
              <a:solidFill>
                <a:srgbClr val="000000"/>
              </a:solidFill>
              <a:effectLst/>
              <a:latin typeface="Aktiv Grotesk reg"/>
            </a:rPr>
            <a:t>Unreleased Resource: Database</a:t>
          </a:r>
          <a:endParaRPr lang="en-US" sz="1400" b="1" i="0" dirty="0">
            <a:solidFill>
              <a:srgbClr val="000000"/>
            </a:solidFill>
            <a:effectLst/>
            <a:latin typeface="Aktiv Grotesk reg"/>
          </a:endParaRPr>
        </a:p>
      </dgm:t>
    </dgm:pt>
    <dgm:pt modelId="{7C78B64C-08F4-4DFF-972E-333AA0A520D9}" type="parTrans" cxnId="{5A99918D-F9D2-4930-8DFB-1F9560F6A2D3}">
      <dgm:prSet/>
      <dgm:spPr/>
      <dgm:t>
        <a:bodyPr/>
        <a:lstStyle/>
        <a:p>
          <a:endParaRPr lang="en-NL"/>
        </a:p>
      </dgm:t>
    </dgm:pt>
    <dgm:pt modelId="{D6AF42EB-35BD-4DF5-89CF-D8C7876A092D}" type="sibTrans" cxnId="{5A99918D-F9D2-4930-8DFB-1F9560F6A2D3}">
      <dgm:prSet/>
      <dgm:spPr/>
      <dgm:t>
        <a:bodyPr/>
        <a:lstStyle/>
        <a:p>
          <a:endParaRPr lang="en-NL"/>
        </a:p>
      </dgm:t>
    </dgm:pt>
    <dgm:pt modelId="{70D5AD62-5203-4212-9D14-B37905C5CC3B}">
      <dgm:prSet custT="1"/>
      <dgm:spPr/>
      <dgm:t>
        <a:bodyPr/>
        <a:lstStyle/>
        <a:p>
          <a:pPr>
            <a:buFont typeface="Courier New" panose="02070309020205020404" pitchFamily="49" charset="0"/>
            <a:buChar char="o"/>
          </a:pPr>
          <a:r>
            <a:rPr lang="en-US" sz="1400" b="1" i="0">
              <a:solidFill>
                <a:srgbClr val="000000"/>
              </a:solidFill>
              <a:effectLst/>
              <a:latin typeface="Aktiv Grotesk reg"/>
            </a:rPr>
            <a:t>Unreleased Resource: Sockets</a:t>
          </a:r>
          <a:endParaRPr lang="en-US" sz="1400" b="1" i="0" dirty="0">
            <a:solidFill>
              <a:srgbClr val="000000"/>
            </a:solidFill>
            <a:effectLst/>
            <a:latin typeface="Aktiv Grotesk reg"/>
          </a:endParaRPr>
        </a:p>
      </dgm:t>
    </dgm:pt>
    <dgm:pt modelId="{AEE6B710-515A-4A56-A969-CAB1CA96D43E}" type="parTrans" cxnId="{782B1194-D144-4FDE-A0F6-8FBFD0C619D7}">
      <dgm:prSet/>
      <dgm:spPr/>
      <dgm:t>
        <a:bodyPr/>
        <a:lstStyle/>
        <a:p>
          <a:endParaRPr lang="en-NL"/>
        </a:p>
      </dgm:t>
    </dgm:pt>
    <dgm:pt modelId="{C2C5A0C3-5E88-4EDF-8D09-2E7CABD782AB}" type="sibTrans" cxnId="{782B1194-D144-4FDE-A0F6-8FBFD0C619D7}">
      <dgm:prSet/>
      <dgm:spPr/>
      <dgm:t>
        <a:bodyPr/>
        <a:lstStyle/>
        <a:p>
          <a:endParaRPr lang="en-NL"/>
        </a:p>
      </dgm:t>
    </dgm:pt>
    <dgm:pt modelId="{230C084B-ADD6-4BB8-80EA-26E64A44A6C3}">
      <dgm:prSet custT="1"/>
      <dgm:spPr/>
      <dgm:t>
        <a:bodyPr/>
        <a:lstStyle/>
        <a:p>
          <a:pPr>
            <a:buFont typeface="Courier New" panose="02070309020205020404" pitchFamily="49" charset="0"/>
            <a:buChar char="o"/>
          </a:pPr>
          <a:r>
            <a:rPr lang="en-US" sz="1400" b="1" i="0" dirty="0">
              <a:solidFill>
                <a:srgbClr val="000000"/>
              </a:solidFill>
              <a:effectLst/>
              <a:latin typeface="Aktiv Grotesk reg"/>
            </a:rPr>
            <a:t>XML Entity Expansion Injection</a:t>
          </a:r>
        </a:p>
      </dgm:t>
    </dgm:pt>
    <dgm:pt modelId="{DDDFE443-0DE8-4B9B-9F20-35FB875B8360}" type="parTrans" cxnId="{F2DB51B3-966F-4BD6-8F92-DB812ACEEA32}">
      <dgm:prSet/>
      <dgm:spPr/>
      <dgm:t>
        <a:bodyPr/>
        <a:lstStyle/>
        <a:p>
          <a:endParaRPr lang="en-NL"/>
        </a:p>
      </dgm:t>
    </dgm:pt>
    <dgm:pt modelId="{6A3EFF58-875F-40E6-925A-6A5B0C366EF7}" type="sibTrans" cxnId="{F2DB51B3-966F-4BD6-8F92-DB812ACEEA32}">
      <dgm:prSet/>
      <dgm:spPr/>
      <dgm:t>
        <a:bodyPr/>
        <a:lstStyle/>
        <a:p>
          <a:endParaRPr lang="en-NL"/>
        </a:p>
      </dgm:t>
    </dgm:pt>
    <dgm:pt modelId="{76AAEACD-8163-4A1E-BF1A-B2A2B601150F}">
      <dgm:prSet custT="1"/>
      <dgm:spPr/>
      <dgm:t>
        <a:bodyPr/>
        <a:lstStyle/>
        <a:p>
          <a:pPr>
            <a:buFont typeface="Courier New" panose="02070309020205020404" pitchFamily="49" charset="0"/>
            <a:buChar char="o"/>
          </a:pPr>
          <a:r>
            <a:rPr lang="en-US" sz="1400" b="1" i="0" dirty="0">
              <a:solidFill>
                <a:srgbClr val="000000"/>
              </a:solidFill>
              <a:effectLst/>
              <a:latin typeface="Aktiv Grotesk reg"/>
            </a:rPr>
            <a:t>XML External Entity Injection</a:t>
          </a:r>
        </a:p>
      </dgm:t>
    </dgm:pt>
    <dgm:pt modelId="{EF643AE1-71C0-4732-AE11-D0B00B5A55B3}" type="parTrans" cxnId="{E7510FF4-617D-4FBC-A35D-AD31045CBA8A}">
      <dgm:prSet/>
      <dgm:spPr/>
      <dgm:t>
        <a:bodyPr/>
        <a:lstStyle/>
        <a:p>
          <a:endParaRPr lang="en-NL"/>
        </a:p>
      </dgm:t>
    </dgm:pt>
    <dgm:pt modelId="{2B0569DD-B0B9-43B5-96C2-7E7E66CAD368}" type="sibTrans" cxnId="{E7510FF4-617D-4FBC-A35D-AD31045CBA8A}">
      <dgm:prSet/>
      <dgm:spPr/>
      <dgm:t>
        <a:bodyPr/>
        <a:lstStyle/>
        <a:p>
          <a:endParaRPr lang="en-NL"/>
        </a:p>
      </dgm:t>
    </dgm:pt>
    <dgm:pt modelId="{558C3479-63B2-4A30-A8CC-61302DAB2005}">
      <dgm:prSet custT="1"/>
      <dgm:spPr/>
      <dgm:t>
        <a:bodyPr/>
        <a:lstStyle/>
        <a:p>
          <a:pPr>
            <a:buFont typeface="Courier New" panose="02070309020205020404" pitchFamily="49" charset="0"/>
            <a:buChar char="o"/>
          </a:pPr>
          <a:r>
            <a:rPr lang="en-US" sz="1400" b="1" i="0" dirty="0">
              <a:solidFill>
                <a:srgbClr val="000000"/>
              </a:solidFill>
              <a:effectLst/>
              <a:latin typeface="Aktiv Grotesk reg"/>
            </a:rPr>
            <a:t>XML Injection</a:t>
          </a:r>
          <a:endParaRPr lang="en-US" sz="1400" b="1" dirty="0"/>
        </a:p>
      </dgm:t>
    </dgm:pt>
    <dgm:pt modelId="{0D34EB21-C51B-48C2-BFD6-8D119F7B3CDD}" type="parTrans" cxnId="{BAE042A1-4C4A-439D-8563-3ED7BEACD6D5}">
      <dgm:prSet/>
      <dgm:spPr/>
      <dgm:t>
        <a:bodyPr/>
        <a:lstStyle/>
        <a:p>
          <a:endParaRPr lang="en-NL"/>
        </a:p>
      </dgm:t>
    </dgm:pt>
    <dgm:pt modelId="{3A59E5E1-57E8-4D0D-BE3C-8D19FBF06EC6}" type="sibTrans" cxnId="{BAE042A1-4C4A-439D-8563-3ED7BEACD6D5}">
      <dgm:prSet/>
      <dgm:spPr/>
      <dgm:t>
        <a:bodyPr/>
        <a:lstStyle/>
        <a:p>
          <a:endParaRPr lang="en-NL"/>
        </a:p>
      </dgm:t>
    </dgm:pt>
    <dgm:pt modelId="{57369E3D-BF08-4270-8377-EBA7972955FD}" type="pres">
      <dgm:prSet presAssocID="{A1FEC565-B138-40D7-992E-9DF0EB692F01}" presName="Name0" presStyleCnt="0">
        <dgm:presLayoutVars>
          <dgm:chMax/>
          <dgm:chPref/>
          <dgm:dir/>
          <dgm:animLvl val="lvl"/>
        </dgm:presLayoutVars>
      </dgm:prSet>
      <dgm:spPr/>
    </dgm:pt>
    <dgm:pt modelId="{F5EA6947-9816-40B9-8DC8-9714617205B8}" type="pres">
      <dgm:prSet presAssocID="{3F1010F0-400C-4F9C-970B-370D58E49AF4}" presName="composite" presStyleCnt="0"/>
      <dgm:spPr/>
    </dgm:pt>
    <dgm:pt modelId="{EED4C207-BC2D-4ABD-B2C5-98B43F06E911}" type="pres">
      <dgm:prSet presAssocID="{3F1010F0-400C-4F9C-970B-370D58E49AF4}" presName="Parent1" presStyleLbl="node1" presStyleIdx="0" presStyleCnt="2">
        <dgm:presLayoutVars>
          <dgm:chMax val="1"/>
          <dgm:chPref val="1"/>
          <dgm:bulletEnabled val="1"/>
        </dgm:presLayoutVars>
      </dgm:prSet>
      <dgm:spPr/>
    </dgm:pt>
    <dgm:pt modelId="{5AFC6F72-2D24-480A-A6D1-20C2A0523C84}" type="pres">
      <dgm:prSet presAssocID="{3F1010F0-400C-4F9C-970B-370D58E49AF4}" presName="Childtext1" presStyleLbl="revTx" presStyleIdx="0" presStyleCnt="1">
        <dgm:presLayoutVars>
          <dgm:chMax val="0"/>
          <dgm:chPref val="0"/>
          <dgm:bulletEnabled val="1"/>
        </dgm:presLayoutVars>
      </dgm:prSet>
      <dgm:spPr/>
    </dgm:pt>
    <dgm:pt modelId="{C247E3DA-9DA2-468B-80E6-D947D397BC0B}" type="pres">
      <dgm:prSet presAssocID="{3F1010F0-400C-4F9C-970B-370D58E49AF4}" presName="BalanceSpacing" presStyleCnt="0"/>
      <dgm:spPr/>
    </dgm:pt>
    <dgm:pt modelId="{4DC8A05B-E034-47E0-879E-FFE9814D1538}" type="pres">
      <dgm:prSet presAssocID="{3F1010F0-400C-4F9C-970B-370D58E49AF4}" presName="BalanceSpacing1" presStyleCnt="0"/>
      <dgm:spPr/>
    </dgm:pt>
    <dgm:pt modelId="{DBC209B1-FCC3-48F6-92A6-A32B0AA3010E}" type="pres">
      <dgm:prSet presAssocID="{2732DF66-47AA-4856-94C0-D53EEC150CAF}" presName="Accent1Text" presStyleLbl="node1" presStyleIdx="1" presStyleCnt="2"/>
      <dgm:spPr/>
    </dgm:pt>
  </dgm:ptLst>
  <dgm:cxnLst>
    <dgm:cxn modelId="{920E7804-6F21-434C-B960-B4F6BCED06C7}" type="presOf" srcId="{A1FEC565-B138-40D7-992E-9DF0EB692F01}" destId="{57369E3D-BF08-4270-8377-EBA7972955FD}" srcOrd="0" destOrd="0" presId="urn:microsoft.com/office/officeart/2008/layout/AlternatingHexagons"/>
    <dgm:cxn modelId="{4A3B1808-83DB-4A56-B624-4117F20E65AC}" srcId="{3F1010F0-400C-4F9C-970B-370D58E49AF4}" destId="{85F1F0EB-1F59-4419-9814-72FD82ABEC51}" srcOrd="2" destOrd="0" parTransId="{285688D9-30B0-4A60-A1F6-D8C0E0852E0B}" sibTransId="{0D7B9CB3-3AD0-49AA-8EC6-487FF64FFEF2}"/>
    <dgm:cxn modelId="{2F2CA615-B611-4575-872D-5B32E6762928}" type="presOf" srcId="{3F1010F0-400C-4F9C-970B-370D58E49AF4}" destId="{EED4C207-BC2D-4ABD-B2C5-98B43F06E911}" srcOrd="0" destOrd="0" presId="urn:microsoft.com/office/officeart/2008/layout/AlternatingHexagons"/>
    <dgm:cxn modelId="{A1099925-6525-426F-B45B-E7C30A106E26}" type="presOf" srcId="{2732DF66-47AA-4856-94C0-D53EEC150CAF}" destId="{DBC209B1-FCC3-48F6-92A6-A32B0AA3010E}" srcOrd="0" destOrd="0" presId="urn:microsoft.com/office/officeart/2008/layout/AlternatingHexagons"/>
    <dgm:cxn modelId="{053D682F-1F22-4AA0-B691-1513530257D8}" type="presOf" srcId="{5E6169C3-8BA1-4825-A879-0925729AA164}" destId="{5AFC6F72-2D24-480A-A6D1-20C2A0523C84}" srcOrd="0" destOrd="3" presId="urn:microsoft.com/office/officeart/2008/layout/AlternatingHexagons"/>
    <dgm:cxn modelId="{C1990435-7FE5-4C7A-8F79-8D364824DABD}" srcId="{3F1010F0-400C-4F9C-970B-370D58E49AF4}" destId="{5E6169C3-8BA1-4825-A879-0925729AA164}" srcOrd="3" destOrd="0" parTransId="{7ED33E78-0825-4C45-AEBA-DBE6540FCA58}" sibTransId="{0898047C-6314-4B81-85DF-EB3919412C54}"/>
    <dgm:cxn modelId="{3A39F641-55D2-4F4A-B183-B9ECB6F1A558}" srcId="{3F1010F0-400C-4F9C-970B-370D58E49AF4}" destId="{5951239E-31E2-4017-95E1-2FC9395E1506}" srcOrd="4" destOrd="0" parTransId="{387DF178-4A3E-4768-815F-9CCE9C22CCA9}" sibTransId="{A0D5D154-9EC5-4B9E-92F4-D660574AADAA}"/>
    <dgm:cxn modelId="{A9D00D46-94E3-4058-8F58-C4392A105007}" type="presOf" srcId="{558C3479-63B2-4A30-A8CC-61302DAB2005}" destId="{5AFC6F72-2D24-480A-A6D1-20C2A0523C84}" srcOrd="0" destOrd="10" presId="urn:microsoft.com/office/officeart/2008/layout/AlternatingHexagons"/>
    <dgm:cxn modelId="{EBE7CF4A-0A97-4D97-844F-C5AAE74C944C}" type="presOf" srcId="{76AAEACD-8163-4A1E-BF1A-B2A2B601150F}" destId="{5AFC6F72-2D24-480A-A6D1-20C2A0523C84}" srcOrd="0" destOrd="9" presId="urn:microsoft.com/office/officeart/2008/layout/AlternatingHexagons"/>
    <dgm:cxn modelId="{C11B8E4C-A588-49BE-A5E3-74DC40961D4C}" type="presOf" srcId="{B47F4A42-CA91-4F2F-AF1B-ECF243FF54F6}" destId="{5AFC6F72-2D24-480A-A6D1-20C2A0523C84}" srcOrd="0" destOrd="6" presId="urn:microsoft.com/office/officeart/2008/layout/AlternatingHexagons"/>
    <dgm:cxn modelId="{26089679-63CD-4BA0-A39D-7A7F9869BBBE}" srcId="{3F1010F0-400C-4F9C-970B-370D58E49AF4}" destId="{59C8D5B8-3B4F-4042-B3D1-EC5427520424}" srcOrd="0" destOrd="0" parTransId="{460210F7-6EC1-40F1-B4AA-9FA31D3F82C6}" sibTransId="{F2BB53CC-CB95-46BF-8EE0-7971EF257AA1}"/>
    <dgm:cxn modelId="{D0C3BF7A-8E99-4EEE-A03F-E97B16AAC513}" type="presOf" srcId="{70D5AD62-5203-4212-9D14-B37905C5CC3B}" destId="{5AFC6F72-2D24-480A-A6D1-20C2A0523C84}" srcOrd="0" destOrd="7" presId="urn:microsoft.com/office/officeart/2008/layout/AlternatingHexagons"/>
    <dgm:cxn modelId="{5A99918D-F9D2-4930-8DFB-1F9560F6A2D3}" srcId="{3F1010F0-400C-4F9C-970B-370D58E49AF4}" destId="{B47F4A42-CA91-4F2F-AF1B-ECF243FF54F6}" srcOrd="6" destOrd="0" parTransId="{7C78B64C-08F4-4DFF-972E-333AA0A520D9}" sibTransId="{D6AF42EB-35BD-4DF5-89CF-D8C7876A092D}"/>
    <dgm:cxn modelId="{782B1194-D144-4FDE-A0F6-8FBFD0C619D7}" srcId="{3F1010F0-400C-4F9C-970B-370D58E49AF4}" destId="{70D5AD62-5203-4212-9D14-B37905C5CC3B}" srcOrd="7" destOrd="0" parTransId="{AEE6B710-515A-4A56-A969-CAB1CA96D43E}" sibTransId="{C2C5A0C3-5E88-4EDF-8D09-2E7CABD782AB}"/>
    <dgm:cxn modelId="{8478B89F-2737-4795-BF87-968120D46AA4}" type="presOf" srcId="{42B4886E-7060-4AE0-903E-A800C6C3AD8D}" destId="{5AFC6F72-2D24-480A-A6D1-20C2A0523C84}" srcOrd="0" destOrd="5" presId="urn:microsoft.com/office/officeart/2008/layout/AlternatingHexagons"/>
    <dgm:cxn modelId="{BAE042A1-4C4A-439D-8563-3ED7BEACD6D5}" srcId="{3F1010F0-400C-4F9C-970B-370D58E49AF4}" destId="{558C3479-63B2-4A30-A8CC-61302DAB2005}" srcOrd="10" destOrd="0" parTransId="{0D34EB21-C51B-48C2-BFD6-8D119F7B3CDD}" sibTransId="{3A59E5E1-57E8-4D0D-BE3C-8D19FBF06EC6}"/>
    <dgm:cxn modelId="{CEDAF9A8-1F0E-4FE6-BFC5-C41214370587}" type="presOf" srcId="{85F1F0EB-1F59-4419-9814-72FD82ABEC51}" destId="{5AFC6F72-2D24-480A-A6D1-20C2A0523C84}" srcOrd="0" destOrd="2" presId="urn:microsoft.com/office/officeart/2008/layout/AlternatingHexagons"/>
    <dgm:cxn modelId="{D8C1B6B2-F02A-4DB1-8B9D-1290E8F688F5}" srcId="{3F1010F0-400C-4F9C-970B-370D58E49AF4}" destId="{B0E2AA2D-B8FE-47B9-AD5A-F050FC3764E1}" srcOrd="1" destOrd="0" parTransId="{C01F8DEC-9134-4C89-9471-B17F1D7FA6C3}" sibTransId="{E2499CCE-1EB6-4D1F-AC3B-7F1B9F0EF8FA}"/>
    <dgm:cxn modelId="{F2DB51B3-966F-4BD6-8F92-DB812ACEEA32}" srcId="{3F1010F0-400C-4F9C-970B-370D58E49AF4}" destId="{230C084B-ADD6-4BB8-80EA-26E64A44A6C3}" srcOrd="8" destOrd="0" parTransId="{DDDFE443-0DE8-4B9B-9F20-35FB875B8360}" sibTransId="{6A3EFF58-875F-40E6-925A-6A5B0C366EF7}"/>
    <dgm:cxn modelId="{930122BE-CD3E-4459-BD15-4BC55EF3D887}" type="presOf" srcId="{59C8D5B8-3B4F-4042-B3D1-EC5427520424}" destId="{5AFC6F72-2D24-480A-A6D1-20C2A0523C84}" srcOrd="0" destOrd="0" presId="urn:microsoft.com/office/officeart/2008/layout/AlternatingHexagons"/>
    <dgm:cxn modelId="{18DFBAC2-DBE3-419F-9346-F699252725A8}" srcId="{A1FEC565-B138-40D7-992E-9DF0EB692F01}" destId="{3F1010F0-400C-4F9C-970B-370D58E49AF4}" srcOrd="0" destOrd="0" parTransId="{3D873E2C-0CA1-4D8E-8407-D92C2C76CE11}" sibTransId="{2732DF66-47AA-4856-94C0-D53EEC150CAF}"/>
    <dgm:cxn modelId="{520C20C6-EB19-444E-BCEA-93C0C04C126C}" type="presOf" srcId="{230C084B-ADD6-4BB8-80EA-26E64A44A6C3}" destId="{5AFC6F72-2D24-480A-A6D1-20C2A0523C84}" srcOrd="0" destOrd="8" presId="urn:microsoft.com/office/officeart/2008/layout/AlternatingHexagons"/>
    <dgm:cxn modelId="{224547C9-E663-42FB-9289-9167CE1C87FF}" type="presOf" srcId="{B0E2AA2D-B8FE-47B9-AD5A-F050FC3764E1}" destId="{5AFC6F72-2D24-480A-A6D1-20C2A0523C84}" srcOrd="0" destOrd="1" presId="urn:microsoft.com/office/officeart/2008/layout/AlternatingHexagons"/>
    <dgm:cxn modelId="{580E91DD-5DB2-4FBE-896B-7452D4939B09}" srcId="{3F1010F0-400C-4F9C-970B-370D58E49AF4}" destId="{42B4886E-7060-4AE0-903E-A800C6C3AD8D}" srcOrd="5" destOrd="0" parTransId="{1F73FA3C-1BD8-4EE9-AB69-AE38C81A8A4D}" sibTransId="{D02742FC-1E8C-49B5-9238-F35D08DF0120}"/>
    <dgm:cxn modelId="{E7510FF4-617D-4FBC-A35D-AD31045CBA8A}" srcId="{3F1010F0-400C-4F9C-970B-370D58E49AF4}" destId="{76AAEACD-8163-4A1E-BF1A-B2A2B601150F}" srcOrd="9" destOrd="0" parTransId="{EF643AE1-71C0-4732-AE11-D0B00B5A55B3}" sibTransId="{2B0569DD-B0B9-43B5-96C2-7E7E66CAD368}"/>
    <dgm:cxn modelId="{5BA82AF7-60D5-4030-BDE0-7659ED2F5B1E}" type="presOf" srcId="{5951239E-31E2-4017-95E1-2FC9395E1506}" destId="{5AFC6F72-2D24-480A-A6D1-20C2A0523C84}" srcOrd="0" destOrd="4" presId="urn:microsoft.com/office/officeart/2008/layout/AlternatingHexagons"/>
    <dgm:cxn modelId="{903D2869-F501-4D30-AB61-ED3C0B7495C5}" type="presParOf" srcId="{57369E3D-BF08-4270-8377-EBA7972955FD}" destId="{F5EA6947-9816-40B9-8DC8-9714617205B8}" srcOrd="0" destOrd="0" presId="urn:microsoft.com/office/officeart/2008/layout/AlternatingHexagons"/>
    <dgm:cxn modelId="{A41F5737-C06B-476C-A7A4-EE72364542CE}" type="presParOf" srcId="{F5EA6947-9816-40B9-8DC8-9714617205B8}" destId="{EED4C207-BC2D-4ABD-B2C5-98B43F06E911}" srcOrd="0" destOrd="0" presId="urn:microsoft.com/office/officeart/2008/layout/AlternatingHexagons"/>
    <dgm:cxn modelId="{07422FA2-7C5C-41AE-86B4-F0D031ED980E}" type="presParOf" srcId="{F5EA6947-9816-40B9-8DC8-9714617205B8}" destId="{5AFC6F72-2D24-480A-A6D1-20C2A0523C84}" srcOrd="1" destOrd="0" presId="urn:microsoft.com/office/officeart/2008/layout/AlternatingHexagons"/>
    <dgm:cxn modelId="{470F94FE-112A-4A57-9575-406B8B3AD548}" type="presParOf" srcId="{F5EA6947-9816-40B9-8DC8-9714617205B8}" destId="{C247E3DA-9DA2-468B-80E6-D947D397BC0B}" srcOrd="2" destOrd="0" presId="urn:microsoft.com/office/officeart/2008/layout/AlternatingHexagons"/>
    <dgm:cxn modelId="{5B45FCCE-633C-457C-BB8D-3832D2499E69}" type="presParOf" srcId="{F5EA6947-9816-40B9-8DC8-9714617205B8}" destId="{4DC8A05B-E034-47E0-879E-FFE9814D1538}" srcOrd="3" destOrd="0" presId="urn:microsoft.com/office/officeart/2008/layout/AlternatingHexagons"/>
    <dgm:cxn modelId="{18426D22-0302-483F-975D-7C88EF752754}" type="presParOf" srcId="{F5EA6947-9816-40B9-8DC8-9714617205B8}" destId="{DBC209B1-FCC3-48F6-92A6-A32B0AA3010E}" srcOrd="4" destOrd="0" presId="urn:microsoft.com/office/officeart/2008/layout/AlternatingHexagon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C06FCBE2-5301-43A6-88D0-359869621D5D}"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NL"/>
        </a:p>
      </dgm:t>
    </dgm:pt>
    <dgm:pt modelId="{ABF50ACD-C059-4CE3-BDCE-F07322F390B6}">
      <dgm:prSet phldrT="[Text]"/>
      <dgm:spPr/>
      <dgm:t>
        <a:bodyPr/>
        <a:lstStyle/>
        <a:p>
          <a:r>
            <a:rPr lang="en-US" dirty="0"/>
            <a:t>OpenText Fortify Static Code Analyzer</a:t>
          </a:r>
          <a:endParaRPr lang="en-NL" dirty="0"/>
        </a:p>
      </dgm:t>
    </dgm:pt>
    <dgm:pt modelId="{46BB779A-78D3-46AD-BE4A-F799F5BF91C1}" type="parTrans" cxnId="{0AC22190-09FC-4A7A-8C83-BA048C26A248}">
      <dgm:prSet/>
      <dgm:spPr/>
      <dgm:t>
        <a:bodyPr/>
        <a:lstStyle/>
        <a:p>
          <a:endParaRPr lang="en-NL"/>
        </a:p>
      </dgm:t>
    </dgm:pt>
    <dgm:pt modelId="{38B180F8-8A3B-49F1-85AC-7AE3303A252B}" type="sibTrans" cxnId="{0AC22190-09FC-4A7A-8C83-BA048C26A248}">
      <dgm:prSet/>
      <dgm:spPr/>
      <dgm:t>
        <a:bodyPr/>
        <a:lstStyle/>
        <a:p>
          <a:endParaRPr lang="en-NL"/>
        </a:p>
      </dgm:t>
    </dgm:pt>
    <dgm:pt modelId="{597905F6-708F-4416-ADAB-BE0762CB97BB}">
      <dgm:prSet phldrT="[Text]"/>
      <dgm:spPr/>
      <dgm:t>
        <a:bodyPr/>
        <a:lstStyle/>
        <a:p>
          <a:r>
            <a:rPr lang="de-DE" dirty="0"/>
            <a:t>OpenText Core Software </a:t>
          </a:r>
          <a:r>
            <a:rPr lang="de-DE" dirty="0" err="1"/>
            <a:t>Composition</a:t>
          </a:r>
          <a:r>
            <a:rPr lang="de-DE" dirty="0"/>
            <a:t> Analysis</a:t>
          </a:r>
          <a:endParaRPr lang="en-NL" dirty="0"/>
        </a:p>
      </dgm:t>
    </dgm:pt>
    <dgm:pt modelId="{93B89E2B-8300-480E-B8EB-B627C7E81D3C}" type="parTrans" cxnId="{B89847BB-DA36-488A-B1A5-319D25BAC9B7}">
      <dgm:prSet/>
      <dgm:spPr/>
      <dgm:t>
        <a:bodyPr/>
        <a:lstStyle/>
        <a:p>
          <a:endParaRPr lang="en-NL"/>
        </a:p>
      </dgm:t>
    </dgm:pt>
    <dgm:pt modelId="{3319EEC2-3406-4582-B5D7-729C846D5896}" type="sibTrans" cxnId="{B89847BB-DA36-488A-B1A5-319D25BAC9B7}">
      <dgm:prSet/>
      <dgm:spPr/>
      <dgm:t>
        <a:bodyPr/>
        <a:lstStyle/>
        <a:p>
          <a:endParaRPr lang="en-NL"/>
        </a:p>
      </dgm:t>
    </dgm:pt>
    <dgm:pt modelId="{79020EBC-E2DE-4B9F-8B96-76A4BACC1C8B}">
      <dgm:prSet phldrT="[Text]"/>
      <dgm:spPr/>
      <dgm:t>
        <a:bodyPr/>
        <a:lstStyle/>
        <a:p>
          <a:r>
            <a:rPr lang="de-DE" dirty="0"/>
            <a:t>OpenText </a:t>
          </a:r>
          <a:r>
            <a:rPr lang="de-DE" dirty="0" err="1"/>
            <a:t>Fortify</a:t>
          </a:r>
          <a:r>
            <a:rPr lang="de-DE" dirty="0"/>
            <a:t> On Demand</a:t>
          </a:r>
          <a:endParaRPr lang="en-NL" dirty="0"/>
        </a:p>
      </dgm:t>
    </dgm:pt>
    <dgm:pt modelId="{69068790-01A0-477D-A020-8A90BDADF501}" type="parTrans" cxnId="{215598A4-8347-401A-A232-F65C6DF48DCD}">
      <dgm:prSet/>
      <dgm:spPr/>
      <dgm:t>
        <a:bodyPr/>
        <a:lstStyle/>
        <a:p>
          <a:endParaRPr lang="en-NL"/>
        </a:p>
      </dgm:t>
    </dgm:pt>
    <dgm:pt modelId="{805DC9FF-74F5-406F-B3A7-9084D950E080}" type="sibTrans" cxnId="{215598A4-8347-401A-A232-F65C6DF48DCD}">
      <dgm:prSet/>
      <dgm:spPr/>
      <dgm:t>
        <a:bodyPr/>
        <a:lstStyle/>
        <a:p>
          <a:endParaRPr lang="en-NL"/>
        </a:p>
      </dgm:t>
    </dgm:pt>
    <dgm:pt modelId="{B05B6E79-758D-48F6-AF88-B579DA2EA2BA}" type="pres">
      <dgm:prSet presAssocID="{C06FCBE2-5301-43A6-88D0-359869621D5D}" presName="linear" presStyleCnt="0">
        <dgm:presLayoutVars>
          <dgm:dir/>
          <dgm:animLvl val="lvl"/>
          <dgm:resizeHandles val="exact"/>
        </dgm:presLayoutVars>
      </dgm:prSet>
      <dgm:spPr/>
    </dgm:pt>
    <dgm:pt modelId="{E69A849C-6EF6-4197-B491-AF4F407EDD85}" type="pres">
      <dgm:prSet presAssocID="{ABF50ACD-C059-4CE3-BDCE-F07322F390B6}" presName="parentLin" presStyleCnt="0"/>
      <dgm:spPr/>
    </dgm:pt>
    <dgm:pt modelId="{5F6C27E7-0A30-4C7B-AEFC-74D7442EE8CD}" type="pres">
      <dgm:prSet presAssocID="{ABF50ACD-C059-4CE3-BDCE-F07322F390B6}" presName="parentLeftMargin" presStyleLbl="node1" presStyleIdx="0" presStyleCnt="3"/>
      <dgm:spPr/>
    </dgm:pt>
    <dgm:pt modelId="{70D98C7B-FAE2-442A-B58F-D9289AEDD119}" type="pres">
      <dgm:prSet presAssocID="{ABF50ACD-C059-4CE3-BDCE-F07322F390B6}" presName="parentText" presStyleLbl="node1" presStyleIdx="0" presStyleCnt="3">
        <dgm:presLayoutVars>
          <dgm:chMax val="0"/>
          <dgm:bulletEnabled val="1"/>
        </dgm:presLayoutVars>
      </dgm:prSet>
      <dgm:spPr/>
    </dgm:pt>
    <dgm:pt modelId="{B8C32C63-7F86-4415-BF31-C8DBA6DB240A}" type="pres">
      <dgm:prSet presAssocID="{ABF50ACD-C059-4CE3-BDCE-F07322F390B6}" presName="negativeSpace" presStyleCnt="0"/>
      <dgm:spPr/>
    </dgm:pt>
    <dgm:pt modelId="{14D2717A-3999-4EE1-925A-8A3849BCFF04}" type="pres">
      <dgm:prSet presAssocID="{ABF50ACD-C059-4CE3-BDCE-F07322F390B6}" presName="childText" presStyleLbl="conFgAcc1" presStyleIdx="0" presStyleCnt="3">
        <dgm:presLayoutVars>
          <dgm:bulletEnabled val="1"/>
        </dgm:presLayoutVars>
      </dgm:prSet>
      <dgm:spPr/>
    </dgm:pt>
    <dgm:pt modelId="{A8078B61-478F-407D-B19B-8A89C555CBD8}" type="pres">
      <dgm:prSet presAssocID="{38B180F8-8A3B-49F1-85AC-7AE3303A252B}" presName="spaceBetweenRectangles" presStyleCnt="0"/>
      <dgm:spPr/>
    </dgm:pt>
    <dgm:pt modelId="{E93AA340-42FA-4416-80DF-04EF5518D273}" type="pres">
      <dgm:prSet presAssocID="{597905F6-708F-4416-ADAB-BE0762CB97BB}" presName="parentLin" presStyleCnt="0"/>
      <dgm:spPr/>
    </dgm:pt>
    <dgm:pt modelId="{99050890-DABD-4076-BB34-1705232D3A9E}" type="pres">
      <dgm:prSet presAssocID="{597905F6-708F-4416-ADAB-BE0762CB97BB}" presName="parentLeftMargin" presStyleLbl="node1" presStyleIdx="0" presStyleCnt="3"/>
      <dgm:spPr/>
    </dgm:pt>
    <dgm:pt modelId="{FC80DBE2-44F5-4F9F-BA5D-E54FFE9536FC}" type="pres">
      <dgm:prSet presAssocID="{597905F6-708F-4416-ADAB-BE0762CB97BB}" presName="parentText" presStyleLbl="node1" presStyleIdx="1" presStyleCnt="3">
        <dgm:presLayoutVars>
          <dgm:chMax val="0"/>
          <dgm:bulletEnabled val="1"/>
        </dgm:presLayoutVars>
      </dgm:prSet>
      <dgm:spPr/>
    </dgm:pt>
    <dgm:pt modelId="{8578817C-B020-4102-BA2A-4B6F1D65203B}" type="pres">
      <dgm:prSet presAssocID="{597905F6-708F-4416-ADAB-BE0762CB97BB}" presName="negativeSpace" presStyleCnt="0"/>
      <dgm:spPr/>
    </dgm:pt>
    <dgm:pt modelId="{214B4FCC-2728-4813-8F86-5D445B77FFF0}" type="pres">
      <dgm:prSet presAssocID="{597905F6-708F-4416-ADAB-BE0762CB97BB}" presName="childText" presStyleLbl="conFgAcc1" presStyleIdx="1" presStyleCnt="3">
        <dgm:presLayoutVars>
          <dgm:bulletEnabled val="1"/>
        </dgm:presLayoutVars>
      </dgm:prSet>
      <dgm:spPr/>
    </dgm:pt>
    <dgm:pt modelId="{8D439D93-C4F3-46CC-B260-742DBB5860BB}" type="pres">
      <dgm:prSet presAssocID="{3319EEC2-3406-4582-B5D7-729C846D5896}" presName="spaceBetweenRectangles" presStyleCnt="0"/>
      <dgm:spPr/>
    </dgm:pt>
    <dgm:pt modelId="{6E5C2F21-9617-4317-B375-072314C5B4F5}" type="pres">
      <dgm:prSet presAssocID="{79020EBC-E2DE-4B9F-8B96-76A4BACC1C8B}" presName="parentLin" presStyleCnt="0"/>
      <dgm:spPr/>
    </dgm:pt>
    <dgm:pt modelId="{09D97EB5-A087-4BAF-B545-21F354D03682}" type="pres">
      <dgm:prSet presAssocID="{79020EBC-E2DE-4B9F-8B96-76A4BACC1C8B}" presName="parentLeftMargin" presStyleLbl="node1" presStyleIdx="1" presStyleCnt="3"/>
      <dgm:spPr/>
    </dgm:pt>
    <dgm:pt modelId="{6AD2F917-2949-45C7-929A-6C4403466C00}" type="pres">
      <dgm:prSet presAssocID="{79020EBC-E2DE-4B9F-8B96-76A4BACC1C8B}" presName="parentText" presStyleLbl="node1" presStyleIdx="2" presStyleCnt="3">
        <dgm:presLayoutVars>
          <dgm:chMax val="0"/>
          <dgm:bulletEnabled val="1"/>
        </dgm:presLayoutVars>
      </dgm:prSet>
      <dgm:spPr/>
    </dgm:pt>
    <dgm:pt modelId="{6ADB16E6-F751-4E2A-B300-E37E08D35E0B}" type="pres">
      <dgm:prSet presAssocID="{79020EBC-E2DE-4B9F-8B96-76A4BACC1C8B}" presName="negativeSpace" presStyleCnt="0"/>
      <dgm:spPr/>
    </dgm:pt>
    <dgm:pt modelId="{516369AD-B2F7-40B0-A69F-5174A5EBA692}" type="pres">
      <dgm:prSet presAssocID="{79020EBC-E2DE-4B9F-8B96-76A4BACC1C8B}" presName="childText" presStyleLbl="conFgAcc1" presStyleIdx="2" presStyleCnt="3">
        <dgm:presLayoutVars>
          <dgm:bulletEnabled val="1"/>
        </dgm:presLayoutVars>
      </dgm:prSet>
      <dgm:spPr/>
    </dgm:pt>
  </dgm:ptLst>
  <dgm:cxnLst>
    <dgm:cxn modelId="{EC44E132-0CF9-43C7-A253-4ABA6BBDCFEE}" type="presOf" srcId="{ABF50ACD-C059-4CE3-BDCE-F07322F390B6}" destId="{5F6C27E7-0A30-4C7B-AEFC-74D7442EE8CD}" srcOrd="0" destOrd="0" presId="urn:microsoft.com/office/officeart/2005/8/layout/list1"/>
    <dgm:cxn modelId="{FDCCBD54-621F-4135-9BA7-BB5155590AC8}" type="presOf" srcId="{ABF50ACD-C059-4CE3-BDCE-F07322F390B6}" destId="{70D98C7B-FAE2-442A-B58F-D9289AEDD119}" srcOrd="1" destOrd="0" presId="urn:microsoft.com/office/officeart/2005/8/layout/list1"/>
    <dgm:cxn modelId="{9C925C85-A2E2-44DE-90E4-2DF09ED2F3AA}" type="presOf" srcId="{597905F6-708F-4416-ADAB-BE0762CB97BB}" destId="{FC80DBE2-44F5-4F9F-BA5D-E54FFE9536FC}" srcOrd="1" destOrd="0" presId="urn:microsoft.com/office/officeart/2005/8/layout/list1"/>
    <dgm:cxn modelId="{926AF389-F78A-46AD-B4BD-EC8D05B2EB11}" type="presOf" srcId="{C06FCBE2-5301-43A6-88D0-359869621D5D}" destId="{B05B6E79-758D-48F6-AF88-B579DA2EA2BA}" srcOrd="0" destOrd="0" presId="urn:microsoft.com/office/officeart/2005/8/layout/list1"/>
    <dgm:cxn modelId="{8E152B8B-C8DA-4893-B712-BDF6118CBE4C}" type="presOf" srcId="{597905F6-708F-4416-ADAB-BE0762CB97BB}" destId="{99050890-DABD-4076-BB34-1705232D3A9E}" srcOrd="0" destOrd="0" presId="urn:microsoft.com/office/officeart/2005/8/layout/list1"/>
    <dgm:cxn modelId="{0AC22190-09FC-4A7A-8C83-BA048C26A248}" srcId="{C06FCBE2-5301-43A6-88D0-359869621D5D}" destId="{ABF50ACD-C059-4CE3-BDCE-F07322F390B6}" srcOrd="0" destOrd="0" parTransId="{46BB779A-78D3-46AD-BE4A-F799F5BF91C1}" sibTransId="{38B180F8-8A3B-49F1-85AC-7AE3303A252B}"/>
    <dgm:cxn modelId="{215598A4-8347-401A-A232-F65C6DF48DCD}" srcId="{C06FCBE2-5301-43A6-88D0-359869621D5D}" destId="{79020EBC-E2DE-4B9F-8B96-76A4BACC1C8B}" srcOrd="2" destOrd="0" parTransId="{69068790-01A0-477D-A020-8A90BDADF501}" sibTransId="{805DC9FF-74F5-406F-B3A7-9084D950E080}"/>
    <dgm:cxn modelId="{1C173AB1-4097-45AA-BA0E-381AF5738BD2}" type="presOf" srcId="{79020EBC-E2DE-4B9F-8B96-76A4BACC1C8B}" destId="{09D97EB5-A087-4BAF-B545-21F354D03682}" srcOrd="0" destOrd="0" presId="urn:microsoft.com/office/officeart/2005/8/layout/list1"/>
    <dgm:cxn modelId="{B89847BB-DA36-488A-B1A5-319D25BAC9B7}" srcId="{C06FCBE2-5301-43A6-88D0-359869621D5D}" destId="{597905F6-708F-4416-ADAB-BE0762CB97BB}" srcOrd="1" destOrd="0" parTransId="{93B89E2B-8300-480E-B8EB-B627C7E81D3C}" sibTransId="{3319EEC2-3406-4582-B5D7-729C846D5896}"/>
    <dgm:cxn modelId="{B16471F9-21A8-4DB1-8E32-4668255582BD}" type="presOf" srcId="{79020EBC-E2DE-4B9F-8B96-76A4BACC1C8B}" destId="{6AD2F917-2949-45C7-929A-6C4403466C00}" srcOrd="1" destOrd="0" presId="urn:microsoft.com/office/officeart/2005/8/layout/list1"/>
    <dgm:cxn modelId="{D0F0C1DC-6669-40E2-949A-6845AD9BD1C0}" type="presParOf" srcId="{B05B6E79-758D-48F6-AF88-B579DA2EA2BA}" destId="{E69A849C-6EF6-4197-B491-AF4F407EDD85}" srcOrd="0" destOrd="0" presId="urn:microsoft.com/office/officeart/2005/8/layout/list1"/>
    <dgm:cxn modelId="{8FCC8995-1061-414B-B0F8-EA4A9060DC61}" type="presParOf" srcId="{E69A849C-6EF6-4197-B491-AF4F407EDD85}" destId="{5F6C27E7-0A30-4C7B-AEFC-74D7442EE8CD}" srcOrd="0" destOrd="0" presId="urn:microsoft.com/office/officeart/2005/8/layout/list1"/>
    <dgm:cxn modelId="{AB18F3B5-DFAC-47C7-A504-74DF424D79A0}" type="presParOf" srcId="{E69A849C-6EF6-4197-B491-AF4F407EDD85}" destId="{70D98C7B-FAE2-442A-B58F-D9289AEDD119}" srcOrd="1" destOrd="0" presId="urn:microsoft.com/office/officeart/2005/8/layout/list1"/>
    <dgm:cxn modelId="{0921B214-1578-403C-994C-A674F5393E00}" type="presParOf" srcId="{B05B6E79-758D-48F6-AF88-B579DA2EA2BA}" destId="{B8C32C63-7F86-4415-BF31-C8DBA6DB240A}" srcOrd="1" destOrd="0" presId="urn:microsoft.com/office/officeart/2005/8/layout/list1"/>
    <dgm:cxn modelId="{BC36F933-5A95-4305-A433-631778A5EB4B}" type="presParOf" srcId="{B05B6E79-758D-48F6-AF88-B579DA2EA2BA}" destId="{14D2717A-3999-4EE1-925A-8A3849BCFF04}" srcOrd="2" destOrd="0" presId="urn:microsoft.com/office/officeart/2005/8/layout/list1"/>
    <dgm:cxn modelId="{2EA31D56-63B5-4994-9372-912B806F5717}" type="presParOf" srcId="{B05B6E79-758D-48F6-AF88-B579DA2EA2BA}" destId="{A8078B61-478F-407D-B19B-8A89C555CBD8}" srcOrd="3" destOrd="0" presId="urn:microsoft.com/office/officeart/2005/8/layout/list1"/>
    <dgm:cxn modelId="{2EC39603-A3EB-46F0-806B-28E893D60D5E}" type="presParOf" srcId="{B05B6E79-758D-48F6-AF88-B579DA2EA2BA}" destId="{E93AA340-42FA-4416-80DF-04EF5518D273}" srcOrd="4" destOrd="0" presId="urn:microsoft.com/office/officeart/2005/8/layout/list1"/>
    <dgm:cxn modelId="{A2B3550F-1FE2-4FD5-8F13-01A79B923678}" type="presParOf" srcId="{E93AA340-42FA-4416-80DF-04EF5518D273}" destId="{99050890-DABD-4076-BB34-1705232D3A9E}" srcOrd="0" destOrd="0" presId="urn:microsoft.com/office/officeart/2005/8/layout/list1"/>
    <dgm:cxn modelId="{575C3F74-39A6-42B4-8097-7AD29788D705}" type="presParOf" srcId="{E93AA340-42FA-4416-80DF-04EF5518D273}" destId="{FC80DBE2-44F5-4F9F-BA5D-E54FFE9536FC}" srcOrd="1" destOrd="0" presId="urn:microsoft.com/office/officeart/2005/8/layout/list1"/>
    <dgm:cxn modelId="{8B0D0198-F5A4-4F09-BCEF-D73A47D23A92}" type="presParOf" srcId="{B05B6E79-758D-48F6-AF88-B579DA2EA2BA}" destId="{8578817C-B020-4102-BA2A-4B6F1D65203B}" srcOrd="5" destOrd="0" presId="urn:microsoft.com/office/officeart/2005/8/layout/list1"/>
    <dgm:cxn modelId="{C8C11430-9984-4D8F-B243-AC807E7C8356}" type="presParOf" srcId="{B05B6E79-758D-48F6-AF88-B579DA2EA2BA}" destId="{214B4FCC-2728-4813-8F86-5D445B77FFF0}" srcOrd="6" destOrd="0" presId="urn:microsoft.com/office/officeart/2005/8/layout/list1"/>
    <dgm:cxn modelId="{7E6969DE-D66A-4219-9E1E-26778B97059B}" type="presParOf" srcId="{B05B6E79-758D-48F6-AF88-B579DA2EA2BA}" destId="{8D439D93-C4F3-46CC-B260-742DBB5860BB}" srcOrd="7" destOrd="0" presId="urn:microsoft.com/office/officeart/2005/8/layout/list1"/>
    <dgm:cxn modelId="{B6FE9C40-DCDD-4B10-AAA3-DEBA06278E47}" type="presParOf" srcId="{B05B6E79-758D-48F6-AF88-B579DA2EA2BA}" destId="{6E5C2F21-9617-4317-B375-072314C5B4F5}" srcOrd="8" destOrd="0" presId="urn:microsoft.com/office/officeart/2005/8/layout/list1"/>
    <dgm:cxn modelId="{53B0C959-808F-488D-B780-D433687AC478}" type="presParOf" srcId="{6E5C2F21-9617-4317-B375-072314C5B4F5}" destId="{09D97EB5-A087-4BAF-B545-21F354D03682}" srcOrd="0" destOrd="0" presId="urn:microsoft.com/office/officeart/2005/8/layout/list1"/>
    <dgm:cxn modelId="{F4485D01-A219-47D2-88CA-45DC5B270AA1}" type="presParOf" srcId="{6E5C2F21-9617-4317-B375-072314C5B4F5}" destId="{6AD2F917-2949-45C7-929A-6C4403466C00}" srcOrd="1" destOrd="0" presId="urn:microsoft.com/office/officeart/2005/8/layout/list1"/>
    <dgm:cxn modelId="{C5344727-3014-466B-918C-7153C5885209}" type="presParOf" srcId="{B05B6E79-758D-48F6-AF88-B579DA2EA2BA}" destId="{6ADB16E6-F751-4E2A-B300-E37E08D35E0B}" srcOrd="9" destOrd="0" presId="urn:microsoft.com/office/officeart/2005/8/layout/list1"/>
    <dgm:cxn modelId="{43F7251D-B0CA-4F3D-BAAB-B17040F139E8}" type="presParOf" srcId="{B05B6E79-758D-48F6-AF88-B579DA2EA2BA}" destId="{516369AD-B2F7-40B0-A69F-5174A5EBA692}" srcOrd="10" destOrd="0" presId="urn:microsoft.com/office/officeart/2005/8/layout/list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26CC6F-AC08-4BB7-9A3E-285F2FB3C534}">
      <dsp:nvSpPr>
        <dsp:cNvPr id="0" name=""/>
        <dsp:cNvSpPr/>
      </dsp:nvSpPr>
      <dsp:spPr>
        <a:xfrm>
          <a:off x="0" y="206700"/>
          <a:ext cx="2586781" cy="864000"/>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dirty="0"/>
            <a:t>SAP R/3</a:t>
          </a:r>
        </a:p>
      </dsp:txBody>
      <dsp:txXfrm>
        <a:off x="432000" y="206700"/>
        <a:ext cx="1722781" cy="864000"/>
      </dsp:txXfrm>
    </dsp:sp>
    <dsp:sp modelId="{D0EAB2CA-423C-4EC8-BE1C-5308C92A72D4}">
      <dsp:nvSpPr>
        <dsp:cNvPr id="0" name=""/>
        <dsp:cNvSpPr/>
      </dsp:nvSpPr>
      <dsp:spPr>
        <a:xfrm>
          <a:off x="1836" y="1178700"/>
          <a:ext cx="2069425" cy="40332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171450" lvl="1" indent="-171450" algn="l" defTabSz="711200">
            <a:lnSpc>
              <a:spcPct val="90000"/>
            </a:lnSpc>
            <a:spcBef>
              <a:spcPct val="0"/>
            </a:spcBef>
            <a:spcAft>
              <a:spcPct val="15000"/>
            </a:spcAft>
            <a:buChar char="•"/>
          </a:pPr>
          <a:r>
            <a:rPr lang="en-US" sz="1600" kern="1200" dirty="0"/>
            <a:t>~1992</a:t>
          </a:r>
        </a:p>
        <a:p>
          <a:pPr marL="171450" lvl="1" indent="-171450" algn="l" defTabSz="711200">
            <a:lnSpc>
              <a:spcPct val="90000"/>
            </a:lnSpc>
            <a:spcBef>
              <a:spcPct val="0"/>
            </a:spcBef>
            <a:spcAft>
              <a:spcPct val="15000"/>
            </a:spcAft>
            <a:buChar char="•"/>
          </a:pPr>
          <a:r>
            <a:rPr lang="en-US" sz="1600" kern="1200" dirty="0">
              <a:solidFill>
                <a:srgbClr val="FF0000"/>
              </a:solidFill>
            </a:rPr>
            <a:t>EOL 2027</a:t>
          </a:r>
        </a:p>
        <a:p>
          <a:pPr marL="171450" lvl="1" indent="-171450" algn="l" defTabSz="711200">
            <a:lnSpc>
              <a:spcPct val="90000"/>
            </a:lnSpc>
            <a:spcBef>
              <a:spcPct val="0"/>
            </a:spcBef>
            <a:spcAft>
              <a:spcPct val="15000"/>
            </a:spcAft>
            <a:buChar char="•"/>
          </a:pPr>
          <a:r>
            <a:rPr lang="en-US" sz="1600" kern="1200" dirty="0"/>
            <a:t>On-prem</a:t>
          </a:r>
        </a:p>
        <a:p>
          <a:pPr marL="171450" lvl="1" indent="-171450" algn="l" defTabSz="711200">
            <a:lnSpc>
              <a:spcPct val="90000"/>
            </a:lnSpc>
            <a:spcBef>
              <a:spcPct val="0"/>
            </a:spcBef>
            <a:spcAft>
              <a:spcPct val="15000"/>
            </a:spcAft>
            <a:buChar char="•"/>
          </a:pPr>
          <a:r>
            <a:rPr lang="en-US" sz="1600" kern="1200" dirty="0"/>
            <a:t>Client-Server 3 tier model</a:t>
          </a:r>
        </a:p>
        <a:p>
          <a:pPr marL="171450" lvl="1" indent="-171450" algn="l" defTabSz="711200">
            <a:lnSpc>
              <a:spcPct val="90000"/>
            </a:lnSpc>
            <a:spcBef>
              <a:spcPct val="0"/>
            </a:spcBef>
            <a:spcAft>
              <a:spcPct val="15000"/>
            </a:spcAft>
            <a:buChar char="•"/>
          </a:pPr>
          <a:r>
            <a:rPr lang="en-US" sz="1600" kern="1200" dirty="0"/>
            <a:t>SAP GUI</a:t>
          </a:r>
        </a:p>
        <a:p>
          <a:pPr marL="171450" lvl="1" indent="-171450" algn="l" defTabSz="711200">
            <a:lnSpc>
              <a:spcPct val="90000"/>
            </a:lnSpc>
            <a:spcBef>
              <a:spcPct val="0"/>
            </a:spcBef>
            <a:spcAft>
              <a:spcPct val="15000"/>
            </a:spcAft>
            <a:buChar char="•"/>
          </a:pPr>
          <a:r>
            <a:rPr lang="en-US" sz="1600" kern="1200" dirty="0"/>
            <a:t>Customizations written in: Classic ABAP</a:t>
          </a:r>
        </a:p>
      </dsp:txBody>
      <dsp:txXfrm>
        <a:off x="1836" y="1178700"/>
        <a:ext cx="2069425" cy="4033265"/>
      </dsp:txXfrm>
    </dsp:sp>
    <dsp:sp modelId="{57061121-F5A1-4795-8734-6F1DF36AB3A3}">
      <dsp:nvSpPr>
        <dsp:cNvPr id="0" name=""/>
        <dsp:cNvSpPr/>
      </dsp:nvSpPr>
      <dsp:spPr>
        <a:xfrm>
          <a:off x="2372618" y="206700"/>
          <a:ext cx="2586781" cy="864000"/>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dirty="0"/>
            <a:t>SAP ECC</a:t>
          </a:r>
        </a:p>
      </dsp:txBody>
      <dsp:txXfrm>
        <a:off x="2804618" y="206700"/>
        <a:ext cx="1722781" cy="864000"/>
      </dsp:txXfrm>
    </dsp:sp>
    <dsp:sp modelId="{BABA08F0-CF12-4A30-9E87-FDEF9F53302B}">
      <dsp:nvSpPr>
        <dsp:cNvPr id="0" name=""/>
        <dsp:cNvSpPr/>
      </dsp:nvSpPr>
      <dsp:spPr>
        <a:xfrm>
          <a:off x="2372618" y="1178700"/>
          <a:ext cx="2069425" cy="40332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171450" lvl="1" indent="-171450" algn="l" defTabSz="711200">
            <a:lnSpc>
              <a:spcPct val="90000"/>
            </a:lnSpc>
            <a:spcBef>
              <a:spcPct val="0"/>
            </a:spcBef>
            <a:spcAft>
              <a:spcPct val="15000"/>
            </a:spcAft>
            <a:buChar char="•"/>
          </a:pPr>
          <a:r>
            <a:rPr lang="en-US" sz="1600" kern="1200" dirty="0"/>
            <a:t>~2004</a:t>
          </a:r>
        </a:p>
        <a:p>
          <a:pPr marL="171450" lvl="1" indent="-171450" algn="l" defTabSz="711200">
            <a:lnSpc>
              <a:spcPct val="90000"/>
            </a:lnSpc>
            <a:spcBef>
              <a:spcPct val="0"/>
            </a:spcBef>
            <a:spcAft>
              <a:spcPct val="15000"/>
            </a:spcAft>
            <a:buChar char="•"/>
          </a:pPr>
          <a:r>
            <a:rPr lang="en-US" sz="1600" kern="1200" dirty="0"/>
            <a:t>Evolution of R/3</a:t>
          </a:r>
        </a:p>
        <a:p>
          <a:pPr marL="171450" lvl="1" indent="-171450" algn="l" defTabSz="711200">
            <a:lnSpc>
              <a:spcPct val="90000"/>
            </a:lnSpc>
            <a:spcBef>
              <a:spcPct val="0"/>
            </a:spcBef>
            <a:spcAft>
              <a:spcPct val="15000"/>
            </a:spcAft>
            <a:buChar char="•"/>
          </a:pPr>
          <a:r>
            <a:rPr lang="en-US" sz="1600" kern="1200" dirty="0">
              <a:solidFill>
                <a:srgbClr val="FF0000"/>
              </a:solidFill>
            </a:rPr>
            <a:t>EOL 2027</a:t>
          </a:r>
        </a:p>
        <a:p>
          <a:pPr marL="171450" lvl="1" indent="-171450" algn="l" defTabSz="711200">
            <a:lnSpc>
              <a:spcPct val="90000"/>
            </a:lnSpc>
            <a:spcBef>
              <a:spcPct val="0"/>
            </a:spcBef>
            <a:spcAft>
              <a:spcPct val="15000"/>
            </a:spcAft>
            <a:buChar char="•"/>
          </a:pPr>
          <a:r>
            <a:rPr lang="en-US" sz="1600" kern="1200" dirty="0">
              <a:solidFill>
                <a:srgbClr val="FF0000"/>
              </a:solidFill>
            </a:rPr>
            <a:t>Extended support to 2030</a:t>
          </a:r>
        </a:p>
        <a:p>
          <a:pPr marL="171450" lvl="1" indent="-171450" algn="l" defTabSz="711200">
            <a:lnSpc>
              <a:spcPct val="90000"/>
            </a:lnSpc>
            <a:spcBef>
              <a:spcPct val="0"/>
            </a:spcBef>
            <a:spcAft>
              <a:spcPct val="15000"/>
            </a:spcAft>
            <a:buChar char="•"/>
          </a:pPr>
          <a:r>
            <a:rPr lang="en-US" sz="1600" kern="1200" dirty="0"/>
            <a:t>On-prem</a:t>
          </a:r>
        </a:p>
        <a:p>
          <a:pPr marL="171450" lvl="1" indent="-171450" algn="l" defTabSz="711200">
            <a:lnSpc>
              <a:spcPct val="90000"/>
            </a:lnSpc>
            <a:spcBef>
              <a:spcPct val="0"/>
            </a:spcBef>
            <a:spcAft>
              <a:spcPct val="15000"/>
            </a:spcAft>
            <a:buChar char="•"/>
          </a:pPr>
          <a:r>
            <a:rPr lang="en-US" sz="1600" kern="1200" dirty="0"/>
            <a:t>Still Client-Server based</a:t>
          </a:r>
        </a:p>
        <a:p>
          <a:pPr marL="171450" lvl="1" indent="-171450" algn="l" defTabSz="711200">
            <a:lnSpc>
              <a:spcPct val="90000"/>
            </a:lnSpc>
            <a:spcBef>
              <a:spcPct val="0"/>
            </a:spcBef>
            <a:spcAft>
              <a:spcPct val="15000"/>
            </a:spcAft>
            <a:buChar char="•"/>
          </a:pPr>
          <a:r>
            <a:rPr lang="en-US" sz="1600" kern="1200" dirty="0"/>
            <a:t>Customizations written in: Classic ABAP (internal), Java (external)</a:t>
          </a:r>
        </a:p>
        <a:p>
          <a:pPr marL="171450" lvl="1" indent="-171450" algn="l" defTabSz="711200">
            <a:lnSpc>
              <a:spcPct val="90000"/>
            </a:lnSpc>
            <a:spcBef>
              <a:spcPct val="0"/>
            </a:spcBef>
            <a:spcAft>
              <a:spcPct val="15000"/>
            </a:spcAft>
            <a:buChar char="•"/>
          </a:pPr>
          <a:endParaRPr lang="en-US" sz="1600" kern="1200" dirty="0"/>
        </a:p>
      </dsp:txBody>
      <dsp:txXfrm>
        <a:off x="2372618" y="1178700"/>
        <a:ext cx="2069425" cy="4033265"/>
      </dsp:txXfrm>
    </dsp:sp>
    <dsp:sp modelId="{6D45D0E3-15A2-4EE1-B0E9-2E9F7F66E4C2}">
      <dsp:nvSpPr>
        <dsp:cNvPr id="0" name=""/>
        <dsp:cNvSpPr/>
      </dsp:nvSpPr>
      <dsp:spPr>
        <a:xfrm>
          <a:off x="4743400" y="206700"/>
          <a:ext cx="2586781" cy="864000"/>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dirty="0"/>
            <a:t>SAP S4/HANA</a:t>
          </a:r>
        </a:p>
      </dsp:txBody>
      <dsp:txXfrm>
        <a:off x="5175400" y="206700"/>
        <a:ext cx="1722781" cy="864000"/>
      </dsp:txXfrm>
    </dsp:sp>
    <dsp:sp modelId="{C3B0DA43-6984-423F-A2CD-D26605F9B878}">
      <dsp:nvSpPr>
        <dsp:cNvPr id="0" name=""/>
        <dsp:cNvSpPr/>
      </dsp:nvSpPr>
      <dsp:spPr>
        <a:xfrm>
          <a:off x="4743400" y="1178700"/>
          <a:ext cx="2069425" cy="40332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171450" lvl="1" indent="-171450" algn="l" defTabSz="711200">
            <a:lnSpc>
              <a:spcPct val="90000"/>
            </a:lnSpc>
            <a:spcBef>
              <a:spcPct val="0"/>
            </a:spcBef>
            <a:spcAft>
              <a:spcPct val="15000"/>
            </a:spcAft>
            <a:buChar char="•"/>
          </a:pPr>
          <a:r>
            <a:rPr lang="en-US" sz="1600" kern="1200" dirty="0"/>
            <a:t>~2015</a:t>
          </a:r>
        </a:p>
        <a:p>
          <a:pPr marL="171450" lvl="1" indent="-171450" algn="l" defTabSz="711200">
            <a:lnSpc>
              <a:spcPct val="90000"/>
            </a:lnSpc>
            <a:spcBef>
              <a:spcPct val="0"/>
            </a:spcBef>
            <a:spcAft>
              <a:spcPct val="15000"/>
            </a:spcAft>
            <a:buChar char="•"/>
          </a:pPr>
          <a:r>
            <a:rPr lang="en-US" sz="1600" kern="1200" dirty="0">
              <a:solidFill>
                <a:srgbClr val="00B050"/>
              </a:solidFill>
            </a:rPr>
            <a:t>Supported till 2040</a:t>
          </a:r>
        </a:p>
        <a:p>
          <a:pPr marL="171450" lvl="1" indent="-171450" algn="l" defTabSz="711200">
            <a:lnSpc>
              <a:spcPct val="90000"/>
            </a:lnSpc>
            <a:spcBef>
              <a:spcPct val="0"/>
            </a:spcBef>
            <a:spcAft>
              <a:spcPct val="15000"/>
            </a:spcAft>
            <a:buChar char="•"/>
          </a:pPr>
          <a:r>
            <a:rPr lang="en-US" sz="1600" kern="1200" dirty="0"/>
            <a:t>On-prem or Cloud</a:t>
          </a:r>
        </a:p>
        <a:p>
          <a:pPr marL="171450" lvl="1" indent="-171450" algn="l" defTabSz="711200">
            <a:lnSpc>
              <a:spcPct val="90000"/>
            </a:lnSpc>
            <a:spcBef>
              <a:spcPct val="0"/>
            </a:spcBef>
            <a:spcAft>
              <a:spcPct val="15000"/>
            </a:spcAft>
            <a:buChar char="•"/>
          </a:pPr>
          <a:r>
            <a:rPr lang="en-US" sz="1600" kern="1200" dirty="0"/>
            <a:t>Fiori Launchpad</a:t>
          </a:r>
        </a:p>
        <a:p>
          <a:pPr marL="171450" lvl="1" indent="-171450" algn="l" defTabSz="711200">
            <a:lnSpc>
              <a:spcPct val="90000"/>
            </a:lnSpc>
            <a:spcBef>
              <a:spcPct val="0"/>
            </a:spcBef>
            <a:spcAft>
              <a:spcPct val="15000"/>
            </a:spcAft>
            <a:buChar char="•"/>
          </a:pPr>
          <a:r>
            <a:rPr lang="en-US" sz="1600" kern="1200" dirty="0"/>
            <a:t>Customizations written in: Classic ABAP (on-prem only), Cloud ABAP, Java, JS/TS (Fiori)</a:t>
          </a:r>
        </a:p>
        <a:p>
          <a:pPr marL="171450" lvl="1" indent="-171450" algn="l" defTabSz="711200">
            <a:lnSpc>
              <a:spcPct val="90000"/>
            </a:lnSpc>
            <a:spcBef>
              <a:spcPct val="0"/>
            </a:spcBef>
            <a:spcAft>
              <a:spcPct val="15000"/>
            </a:spcAft>
            <a:buChar char="•"/>
          </a:pPr>
          <a:endParaRPr lang="en-US" sz="1600" kern="1200" dirty="0"/>
        </a:p>
      </dsp:txBody>
      <dsp:txXfrm>
        <a:off x="4743400" y="1178700"/>
        <a:ext cx="2069425" cy="4033265"/>
      </dsp:txXfrm>
    </dsp:sp>
    <dsp:sp modelId="{B83B2B38-DCDE-4D06-A51C-EE5D7630A0A7}">
      <dsp:nvSpPr>
        <dsp:cNvPr id="0" name=""/>
        <dsp:cNvSpPr/>
      </dsp:nvSpPr>
      <dsp:spPr>
        <a:xfrm>
          <a:off x="7114182" y="206700"/>
          <a:ext cx="2586781" cy="864000"/>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dirty="0"/>
            <a:t>SAP BTP</a:t>
          </a:r>
        </a:p>
      </dsp:txBody>
      <dsp:txXfrm>
        <a:off x="7546182" y="206700"/>
        <a:ext cx="1722781" cy="864000"/>
      </dsp:txXfrm>
    </dsp:sp>
    <dsp:sp modelId="{C1E845CB-24F0-43EB-BCC5-AA612D52F5DE}">
      <dsp:nvSpPr>
        <dsp:cNvPr id="0" name=""/>
        <dsp:cNvSpPr/>
      </dsp:nvSpPr>
      <dsp:spPr>
        <a:xfrm>
          <a:off x="7114182" y="1178700"/>
          <a:ext cx="2069425" cy="40332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171450" lvl="1" indent="-171450" algn="l" defTabSz="711200">
            <a:lnSpc>
              <a:spcPct val="90000"/>
            </a:lnSpc>
            <a:spcBef>
              <a:spcPct val="0"/>
            </a:spcBef>
            <a:spcAft>
              <a:spcPct val="15000"/>
            </a:spcAft>
            <a:buChar char="•"/>
          </a:pPr>
          <a:r>
            <a:rPr lang="en-US" sz="1600" kern="1200" dirty="0"/>
            <a:t>~2012</a:t>
          </a:r>
          <a:br>
            <a:rPr lang="en-US" sz="1600" kern="1200" dirty="0"/>
          </a:br>
          <a:r>
            <a:rPr lang="en-US" sz="1600" kern="1200" dirty="0"/>
            <a:t>(called BTP since 2022)</a:t>
          </a:r>
        </a:p>
        <a:p>
          <a:pPr marL="171450" lvl="1" indent="-171450" algn="l" defTabSz="711200">
            <a:lnSpc>
              <a:spcPct val="90000"/>
            </a:lnSpc>
            <a:spcBef>
              <a:spcPct val="0"/>
            </a:spcBef>
            <a:spcAft>
              <a:spcPct val="15000"/>
            </a:spcAft>
            <a:buChar char="•"/>
          </a:pPr>
          <a:r>
            <a:rPr lang="en-US" sz="1600" kern="1200" dirty="0"/>
            <a:t>PAAS – collection of services in the cloud</a:t>
          </a:r>
        </a:p>
        <a:p>
          <a:pPr marL="171450" lvl="1" indent="-171450" algn="l" defTabSz="711200">
            <a:lnSpc>
              <a:spcPct val="90000"/>
            </a:lnSpc>
            <a:spcBef>
              <a:spcPct val="0"/>
            </a:spcBef>
            <a:spcAft>
              <a:spcPct val="15000"/>
            </a:spcAft>
            <a:buChar char="•"/>
          </a:pPr>
          <a:r>
            <a:rPr lang="en-US" sz="1600" kern="1200" dirty="0"/>
            <a:t>Integrated with ECC and S4/HANA – out-of-core customizations</a:t>
          </a:r>
        </a:p>
        <a:p>
          <a:pPr marL="171450" lvl="1" indent="-171450" algn="l" defTabSz="711200">
            <a:lnSpc>
              <a:spcPct val="90000"/>
            </a:lnSpc>
            <a:spcBef>
              <a:spcPct val="0"/>
            </a:spcBef>
            <a:spcAft>
              <a:spcPct val="15000"/>
            </a:spcAft>
            <a:buChar char="•"/>
          </a:pPr>
          <a:r>
            <a:rPr lang="en-US" sz="1600" kern="1200" dirty="0"/>
            <a:t>Environments: Cloud Foundry, ABAP, Kyma</a:t>
          </a:r>
        </a:p>
        <a:p>
          <a:pPr marL="171450" lvl="1" indent="-171450" algn="l" defTabSz="711200">
            <a:lnSpc>
              <a:spcPct val="90000"/>
            </a:lnSpc>
            <a:spcBef>
              <a:spcPct val="0"/>
            </a:spcBef>
            <a:spcAft>
              <a:spcPct val="15000"/>
            </a:spcAft>
            <a:buChar char="•"/>
          </a:pPr>
          <a:r>
            <a:rPr lang="en-US" sz="1600" kern="1200" dirty="0"/>
            <a:t>Development Languages: Cloud ABAP, Java, Node.JS, Python, Go </a:t>
          </a:r>
          <a:r>
            <a:rPr lang="en-US" sz="1600" kern="1200" dirty="0" err="1"/>
            <a:t>etc</a:t>
          </a:r>
          <a:endParaRPr lang="en-US" sz="1600" kern="1200" dirty="0"/>
        </a:p>
        <a:p>
          <a:pPr marL="171450" lvl="1" indent="-171450" algn="l" defTabSz="711200">
            <a:lnSpc>
              <a:spcPct val="90000"/>
            </a:lnSpc>
            <a:spcBef>
              <a:spcPct val="0"/>
            </a:spcBef>
            <a:spcAft>
              <a:spcPct val="15000"/>
            </a:spcAft>
            <a:buChar char="•"/>
          </a:pPr>
          <a:endParaRPr lang="en-US" sz="1600" kern="1200" dirty="0"/>
        </a:p>
      </dsp:txBody>
      <dsp:txXfrm>
        <a:off x="7114182" y="1178700"/>
        <a:ext cx="2069425" cy="403326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A7DF0CC-F12C-467B-ADDF-B460B4F36920}">
      <dsp:nvSpPr>
        <dsp:cNvPr id="0" name=""/>
        <dsp:cNvSpPr/>
      </dsp:nvSpPr>
      <dsp:spPr>
        <a:xfrm>
          <a:off x="0" y="3235426"/>
          <a:ext cx="11277601" cy="0"/>
        </a:xfrm>
        <a:prstGeom prst="line">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9C1D0EA-7D94-4030-BDAC-DD75667E47C1}">
      <dsp:nvSpPr>
        <dsp:cNvPr id="0" name=""/>
        <dsp:cNvSpPr/>
      </dsp:nvSpPr>
      <dsp:spPr>
        <a:xfrm>
          <a:off x="0" y="799775"/>
          <a:ext cx="11277601" cy="0"/>
        </a:xfrm>
        <a:prstGeom prst="line">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6BC2727-9693-4262-8DB3-C815D7855593}">
      <dsp:nvSpPr>
        <dsp:cNvPr id="0" name=""/>
        <dsp:cNvSpPr/>
      </dsp:nvSpPr>
      <dsp:spPr>
        <a:xfrm>
          <a:off x="2932176" y="1280"/>
          <a:ext cx="8345424" cy="7984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7625" tIns="47625" rIns="47625" bIns="47625" numCol="1" spcCol="1270" anchor="b" anchorCtr="0">
          <a:noAutofit/>
        </a:bodyPr>
        <a:lstStyle/>
        <a:p>
          <a:pPr marL="0" lvl="0" indent="0" algn="l" defTabSz="1111250">
            <a:lnSpc>
              <a:spcPct val="90000"/>
            </a:lnSpc>
            <a:spcBef>
              <a:spcPct val="0"/>
            </a:spcBef>
            <a:spcAft>
              <a:spcPct val="35000"/>
            </a:spcAft>
            <a:buNone/>
          </a:pPr>
          <a:r>
            <a:rPr lang="en-US" sz="2500" i="1" kern="1200" baseline="0" dirty="0"/>
            <a:t>Maintaining existing on-premise systems</a:t>
          </a:r>
          <a:endParaRPr lang="en-US" sz="2500" i="1" kern="1200" dirty="0"/>
        </a:p>
      </dsp:txBody>
      <dsp:txXfrm>
        <a:off x="2932176" y="1280"/>
        <a:ext cx="8345424" cy="798495"/>
      </dsp:txXfrm>
    </dsp:sp>
    <dsp:sp modelId="{8C1EF7E8-B66D-4C77-A7F5-74999E567CD4}">
      <dsp:nvSpPr>
        <dsp:cNvPr id="0" name=""/>
        <dsp:cNvSpPr/>
      </dsp:nvSpPr>
      <dsp:spPr>
        <a:xfrm>
          <a:off x="0" y="1280"/>
          <a:ext cx="2932176" cy="798495"/>
        </a:xfrm>
        <a:prstGeom prst="round2SameRect">
          <a:avLst>
            <a:gd name="adj1" fmla="val 16670"/>
            <a:gd name="adj2" fmla="val 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7625" tIns="47625" rIns="47625" bIns="47625" numCol="1" spcCol="1270" anchor="ctr" anchorCtr="0">
          <a:noAutofit/>
        </a:bodyPr>
        <a:lstStyle/>
        <a:p>
          <a:pPr marL="0" lvl="0" indent="0" algn="ctr" defTabSz="1111250">
            <a:lnSpc>
              <a:spcPct val="90000"/>
            </a:lnSpc>
            <a:spcBef>
              <a:spcPct val="0"/>
            </a:spcBef>
            <a:spcAft>
              <a:spcPct val="35000"/>
            </a:spcAft>
            <a:buNone/>
          </a:pPr>
          <a:r>
            <a:rPr lang="en-US" sz="2500" b="0" i="0" kern="1200" baseline="0" dirty="0"/>
            <a:t>Classic ABAP Development</a:t>
          </a:r>
          <a:endParaRPr lang="en-US" sz="2500" kern="1200" dirty="0"/>
        </a:p>
      </dsp:txBody>
      <dsp:txXfrm>
        <a:off x="38986" y="40266"/>
        <a:ext cx="2854204" cy="759509"/>
      </dsp:txXfrm>
    </dsp:sp>
    <dsp:sp modelId="{6391A699-67A2-4DE7-93B8-66A0E48F23C9}">
      <dsp:nvSpPr>
        <dsp:cNvPr id="0" name=""/>
        <dsp:cNvSpPr/>
      </dsp:nvSpPr>
      <dsp:spPr>
        <a:xfrm>
          <a:off x="0" y="799775"/>
          <a:ext cx="11277601" cy="15972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t" anchorCtr="0">
          <a:noAutofit/>
        </a:bodyPr>
        <a:lstStyle/>
        <a:p>
          <a:pPr marL="171450" lvl="1" indent="-171450" algn="l" defTabSz="755650">
            <a:lnSpc>
              <a:spcPct val="90000"/>
            </a:lnSpc>
            <a:spcBef>
              <a:spcPct val="0"/>
            </a:spcBef>
            <a:spcAft>
              <a:spcPct val="15000"/>
            </a:spcAft>
            <a:buChar char="•"/>
          </a:pPr>
          <a:r>
            <a:rPr lang="en-US" sz="1700" kern="1200" dirty="0"/>
            <a:t>Customizations are tightly coupled with SAP ABAP </a:t>
          </a:r>
          <a:r>
            <a:rPr lang="en-US" sz="1700" kern="1200" dirty="0" err="1"/>
            <a:t>Netweaver</a:t>
          </a:r>
          <a:r>
            <a:rPr lang="en-US" sz="1700" kern="1200" dirty="0"/>
            <a:t> Stack</a:t>
          </a:r>
        </a:p>
        <a:p>
          <a:pPr marL="171450" lvl="1" indent="-171450" algn="l" defTabSz="755650">
            <a:lnSpc>
              <a:spcPct val="90000"/>
            </a:lnSpc>
            <a:spcBef>
              <a:spcPct val="0"/>
            </a:spcBef>
            <a:spcAft>
              <a:spcPct val="15000"/>
            </a:spcAft>
            <a:buChar char="•"/>
          </a:pPr>
          <a:r>
            <a:rPr lang="en-US" sz="1700" kern="1200" dirty="0"/>
            <a:t>Business logic, data logic and UI are often implemented in the same layer - SAP GUI based UI, Direct Database access </a:t>
          </a:r>
          <a:r>
            <a:rPr lang="en-US" sz="1700" kern="1200" dirty="0" err="1"/>
            <a:t>etc</a:t>
          </a:r>
          <a:endParaRPr lang="en-US" sz="1700" kern="1200" dirty="0"/>
        </a:p>
        <a:p>
          <a:pPr marL="171450" lvl="1" indent="-171450" algn="l" defTabSz="755650">
            <a:lnSpc>
              <a:spcPct val="90000"/>
            </a:lnSpc>
            <a:spcBef>
              <a:spcPct val="0"/>
            </a:spcBef>
            <a:spcAft>
              <a:spcPct val="15000"/>
            </a:spcAft>
            <a:buChar char="•"/>
          </a:pPr>
          <a:r>
            <a:rPr lang="en-US" sz="1700" kern="1200" dirty="0"/>
            <a:t>Mostly procedural programming using function modules, reports and includes</a:t>
          </a:r>
        </a:p>
        <a:p>
          <a:pPr marL="171450" lvl="1" indent="-171450" algn="l" defTabSz="755650">
            <a:lnSpc>
              <a:spcPct val="90000"/>
            </a:lnSpc>
            <a:spcBef>
              <a:spcPct val="0"/>
            </a:spcBef>
            <a:spcAft>
              <a:spcPct val="15000"/>
            </a:spcAft>
            <a:buChar char="•"/>
          </a:pPr>
          <a:r>
            <a:rPr lang="en-US" sz="1700" b="1" kern="1200" dirty="0"/>
            <a:t>A large amount of this code cannot be kept when moving from ECC to S4/HANA and/or Cloud</a:t>
          </a:r>
        </a:p>
      </dsp:txBody>
      <dsp:txXfrm>
        <a:off x="0" y="799775"/>
        <a:ext cx="11277601" cy="1597230"/>
      </dsp:txXfrm>
    </dsp:sp>
    <dsp:sp modelId="{5498B983-69E6-4355-8665-55D0EFEDB625}">
      <dsp:nvSpPr>
        <dsp:cNvPr id="0" name=""/>
        <dsp:cNvSpPr/>
      </dsp:nvSpPr>
      <dsp:spPr>
        <a:xfrm>
          <a:off x="2932176" y="2436930"/>
          <a:ext cx="8345424" cy="7984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7625" tIns="47625" rIns="47625" bIns="47625" numCol="1" spcCol="1270" anchor="b" anchorCtr="0">
          <a:noAutofit/>
        </a:bodyPr>
        <a:lstStyle/>
        <a:p>
          <a:pPr marL="0" lvl="0" indent="0" algn="l" defTabSz="1111250">
            <a:lnSpc>
              <a:spcPct val="90000"/>
            </a:lnSpc>
            <a:spcBef>
              <a:spcPct val="0"/>
            </a:spcBef>
            <a:spcAft>
              <a:spcPct val="35000"/>
            </a:spcAft>
            <a:buNone/>
          </a:pPr>
          <a:r>
            <a:rPr lang="en-US" sz="2500" i="1" kern="1200" baseline="0" dirty="0"/>
            <a:t>Migrating to S4/HANA - the cloud and/or clean core</a:t>
          </a:r>
          <a:endParaRPr lang="en-US" sz="2500" i="1" kern="1200" dirty="0"/>
        </a:p>
      </dsp:txBody>
      <dsp:txXfrm>
        <a:off x="2932176" y="2436930"/>
        <a:ext cx="8345424" cy="798495"/>
      </dsp:txXfrm>
    </dsp:sp>
    <dsp:sp modelId="{D83003EF-086E-456D-8971-82EE46CF4054}">
      <dsp:nvSpPr>
        <dsp:cNvPr id="0" name=""/>
        <dsp:cNvSpPr/>
      </dsp:nvSpPr>
      <dsp:spPr>
        <a:xfrm>
          <a:off x="0" y="2436930"/>
          <a:ext cx="2932176" cy="798495"/>
        </a:xfrm>
        <a:prstGeom prst="round2SameRect">
          <a:avLst>
            <a:gd name="adj1" fmla="val 16670"/>
            <a:gd name="adj2" fmla="val 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7625" tIns="47625" rIns="47625" bIns="47625" numCol="1" spcCol="1270" anchor="ctr" anchorCtr="0">
          <a:noAutofit/>
        </a:bodyPr>
        <a:lstStyle/>
        <a:p>
          <a:pPr marL="0" lvl="0" indent="0" algn="ctr" defTabSz="1111250">
            <a:lnSpc>
              <a:spcPct val="90000"/>
            </a:lnSpc>
            <a:spcBef>
              <a:spcPct val="0"/>
            </a:spcBef>
            <a:spcAft>
              <a:spcPct val="35000"/>
            </a:spcAft>
            <a:buNone/>
          </a:pPr>
          <a:r>
            <a:rPr lang="en-US" sz="2500" b="0" i="0" kern="1200" baseline="0"/>
            <a:t>ABAP Cloud Development</a:t>
          </a:r>
          <a:endParaRPr lang="en-US" sz="2500" kern="1200"/>
        </a:p>
      </dsp:txBody>
      <dsp:txXfrm>
        <a:off x="38986" y="2475916"/>
        <a:ext cx="2854204" cy="759509"/>
      </dsp:txXfrm>
    </dsp:sp>
    <dsp:sp modelId="{6F41C50C-37A8-4C3C-B9C4-457C84C3BC88}">
      <dsp:nvSpPr>
        <dsp:cNvPr id="0" name=""/>
        <dsp:cNvSpPr/>
      </dsp:nvSpPr>
      <dsp:spPr>
        <a:xfrm>
          <a:off x="0" y="3235426"/>
          <a:ext cx="11277601" cy="15972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t" anchorCtr="0">
          <a:noAutofit/>
        </a:bodyPr>
        <a:lstStyle/>
        <a:p>
          <a:pPr marL="171450" lvl="1" indent="-171450" algn="l" defTabSz="755650">
            <a:lnSpc>
              <a:spcPct val="90000"/>
            </a:lnSpc>
            <a:spcBef>
              <a:spcPct val="0"/>
            </a:spcBef>
            <a:spcAft>
              <a:spcPct val="15000"/>
            </a:spcAft>
            <a:buChar char="•"/>
          </a:pPr>
          <a:r>
            <a:rPr lang="en-US" sz="1700" kern="1200" dirty="0"/>
            <a:t>Customizations are more loosely coupled</a:t>
          </a:r>
        </a:p>
        <a:p>
          <a:pPr marL="171450" lvl="1" indent="-171450" algn="l" defTabSz="755650">
            <a:lnSpc>
              <a:spcPct val="90000"/>
            </a:lnSpc>
            <a:spcBef>
              <a:spcPct val="0"/>
            </a:spcBef>
            <a:spcAft>
              <a:spcPct val="15000"/>
            </a:spcAft>
            <a:buChar char="•"/>
          </a:pPr>
          <a:r>
            <a:rPr lang="en-US" sz="1700" kern="1200" dirty="0"/>
            <a:t>Layered implementation - RESTful ABAP Programming model (RAP), Fiori UI, Database access via CDS Views</a:t>
          </a:r>
        </a:p>
        <a:p>
          <a:pPr marL="171450" lvl="1" indent="-171450" algn="l" defTabSz="755650">
            <a:lnSpc>
              <a:spcPct val="90000"/>
            </a:lnSpc>
            <a:spcBef>
              <a:spcPct val="0"/>
            </a:spcBef>
            <a:spcAft>
              <a:spcPct val="15000"/>
            </a:spcAft>
            <a:buChar char="•"/>
          </a:pPr>
          <a:r>
            <a:rPr lang="en-US" sz="1700" kern="1200" dirty="0"/>
            <a:t>Object Oriented (Classes, Interfaces, Inheritance </a:t>
          </a:r>
          <a:r>
            <a:rPr lang="en-US" sz="1700" kern="1200" dirty="0" err="1"/>
            <a:t>etc</a:t>
          </a:r>
          <a:r>
            <a:rPr lang="en-US" sz="1700" kern="1200" dirty="0"/>
            <a:t>) and Declarative (CDS Views, Data Dictionary, Annotations </a:t>
          </a:r>
          <a:r>
            <a:rPr lang="en-US" sz="1700" kern="1200" dirty="0" err="1"/>
            <a:t>etc</a:t>
          </a:r>
          <a:r>
            <a:rPr lang="en-US" sz="1700" kern="1200" dirty="0"/>
            <a:t>)</a:t>
          </a:r>
        </a:p>
        <a:p>
          <a:pPr marL="171450" lvl="1" indent="-171450" algn="l" defTabSz="755650">
            <a:lnSpc>
              <a:spcPct val="90000"/>
            </a:lnSpc>
            <a:spcBef>
              <a:spcPct val="0"/>
            </a:spcBef>
            <a:spcAft>
              <a:spcPct val="15000"/>
            </a:spcAft>
            <a:buChar char="•"/>
          </a:pPr>
          <a:r>
            <a:rPr lang="en-US" sz="1700" b="1" kern="1200" dirty="0"/>
            <a:t>Restricted language scope and restricted access to released APIs</a:t>
          </a:r>
        </a:p>
      </dsp:txBody>
      <dsp:txXfrm>
        <a:off x="0" y="3235426"/>
        <a:ext cx="11277601" cy="159723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29646D-530B-48BE-9F6B-4B1B991E6142}">
      <dsp:nvSpPr>
        <dsp:cNvPr id="0" name=""/>
        <dsp:cNvSpPr/>
      </dsp:nvSpPr>
      <dsp:spPr>
        <a:xfrm>
          <a:off x="2600" y="0"/>
          <a:ext cx="2551949" cy="390508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Procedural Roots (1980s-1990s)</a:t>
          </a:r>
        </a:p>
      </dsp:txBody>
      <dsp:txXfrm>
        <a:off x="2600" y="0"/>
        <a:ext cx="2551949" cy="1171526"/>
      </dsp:txXfrm>
    </dsp:sp>
    <dsp:sp modelId="{356AD34F-EDF1-423E-B05D-91734B07D402}">
      <dsp:nvSpPr>
        <dsp:cNvPr id="0" name=""/>
        <dsp:cNvSpPr/>
      </dsp:nvSpPr>
      <dsp:spPr>
        <a:xfrm>
          <a:off x="257795" y="1171859"/>
          <a:ext cx="2041559" cy="76719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19050" rIns="25400" bIns="19050" numCol="1" spcCol="1270" anchor="ctr" anchorCtr="0">
          <a:noAutofit/>
        </a:bodyPr>
        <a:lstStyle/>
        <a:p>
          <a:pPr marL="0" lvl="0" indent="0" algn="ctr" defTabSz="444500">
            <a:lnSpc>
              <a:spcPct val="90000"/>
            </a:lnSpc>
            <a:spcBef>
              <a:spcPct val="0"/>
            </a:spcBef>
            <a:spcAft>
              <a:spcPct val="35000"/>
            </a:spcAft>
            <a:buNone/>
          </a:pPr>
          <a:r>
            <a:rPr lang="en-US" sz="1000" kern="1200" dirty="0"/>
            <a:t>Initially designed for developing reports and interfaces in SAP R/2 and later R/3</a:t>
          </a:r>
        </a:p>
      </dsp:txBody>
      <dsp:txXfrm>
        <a:off x="280265" y="1194329"/>
        <a:ext cx="1996619" cy="722253"/>
      </dsp:txXfrm>
    </dsp:sp>
    <dsp:sp modelId="{C268E76E-3254-468F-86FD-A70A18D44A1E}">
      <dsp:nvSpPr>
        <dsp:cNvPr id="0" name=""/>
        <dsp:cNvSpPr/>
      </dsp:nvSpPr>
      <dsp:spPr>
        <a:xfrm>
          <a:off x="257795" y="2057082"/>
          <a:ext cx="2041559" cy="76719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19050" rIns="25400" bIns="19050" numCol="1" spcCol="1270" anchor="ctr" anchorCtr="0">
          <a:noAutofit/>
        </a:bodyPr>
        <a:lstStyle/>
        <a:p>
          <a:pPr marL="0" lvl="0" indent="0" algn="ctr" defTabSz="444500">
            <a:lnSpc>
              <a:spcPct val="90000"/>
            </a:lnSpc>
            <a:spcBef>
              <a:spcPct val="0"/>
            </a:spcBef>
            <a:spcAft>
              <a:spcPct val="35000"/>
            </a:spcAft>
            <a:buNone/>
          </a:pPr>
          <a:r>
            <a:rPr lang="en-US" sz="1000" kern="1200" dirty="0"/>
            <a:t>Purely procedural, similar to COBOL</a:t>
          </a:r>
        </a:p>
      </dsp:txBody>
      <dsp:txXfrm>
        <a:off x="280265" y="2079552"/>
        <a:ext cx="1996619" cy="722253"/>
      </dsp:txXfrm>
    </dsp:sp>
    <dsp:sp modelId="{BD564B17-DC95-4303-863B-A40ADF9A4205}">
      <dsp:nvSpPr>
        <dsp:cNvPr id="0" name=""/>
        <dsp:cNvSpPr/>
      </dsp:nvSpPr>
      <dsp:spPr>
        <a:xfrm>
          <a:off x="257795" y="2942305"/>
          <a:ext cx="2041559" cy="76719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19050" rIns="25400" bIns="19050" numCol="1" spcCol="1270" anchor="ctr" anchorCtr="0">
          <a:noAutofit/>
        </a:bodyPr>
        <a:lstStyle/>
        <a:p>
          <a:pPr marL="0" lvl="0" indent="0" algn="ctr" defTabSz="444500">
            <a:lnSpc>
              <a:spcPct val="90000"/>
            </a:lnSpc>
            <a:spcBef>
              <a:spcPct val="0"/>
            </a:spcBef>
            <a:spcAft>
              <a:spcPct val="35000"/>
            </a:spcAft>
            <a:buNone/>
          </a:pPr>
          <a:r>
            <a:rPr lang="en-US" sz="1000" kern="1200" dirty="0"/>
            <a:t>No object-oriented features, limited modularity</a:t>
          </a:r>
        </a:p>
      </dsp:txBody>
      <dsp:txXfrm>
        <a:off x="280265" y="2964775"/>
        <a:ext cx="1996619" cy="722253"/>
      </dsp:txXfrm>
    </dsp:sp>
    <dsp:sp modelId="{18DA57F6-D1D1-4C1D-A9EA-D81E1B6E03C2}">
      <dsp:nvSpPr>
        <dsp:cNvPr id="0" name=""/>
        <dsp:cNvSpPr/>
      </dsp:nvSpPr>
      <dsp:spPr>
        <a:xfrm>
          <a:off x="2745946" y="0"/>
          <a:ext cx="2551949" cy="390508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Object Oriented (2000s)</a:t>
          </a:r>
        </a:p>
      </dsp:txBody>
      <dsp:txXfrm>
        <a:off x="2745946" y="0"/>
        <a:ext cx="2551949" cy="1171526"/>
      </dsp:txXfrm>
    </dsp:sp>
    <dsp:sp modelId="{A8BDE9F2-EFF1-4717-BEAA-8164CB5FDE06}">
      <dsp:nvSpPr>
        <dsp:cNvPr id="0" name=""/>
        <dsp:cNvSpPr/>
      </dsp:nvSpPr>
      <dsp:spPr>
        <a:xfrm>
          <a:off x="3001141" y="1171859"/>
          <a:ext cx="2041559" cy="76719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19050" rIns="25400" bIns="19050" numCol="1" spcCol="1270" anchor="ctr" anchorCtr="0">
          <a:noAutofit/>
        </a:bodyPr>
        <a:lstStyle/>
        <a:p>
          <a:pPr marL="0" lvl="0" indent="0" algn="ctr" defTabSz="444500">
            <a:lnSpc>
              <a:spcPct val="90000"/>
            </a:lnSpc>
            <a:spcBef>
              <a:spcPct val="0"/>
            </a:spcBef>
            <a:spcAft>
              <a:spcPct val="35000"/>
            </a:spcAft>
            <a:buNone/>
          </a:pPr>
          <a:r>
            <a:rPr lang="en-US" sz="1000" kern="1200" dirty="0"/>
            <a:t>ABAP Objects introduced with SAP R/3 4.6c</a:t>
          </a:r>
        </a:p>
      </dsp:txBody>
      <dsp:txXfrm>
        <a:off x="3023611" y="1194329"/>
        <a:ext cx="1996619" cy="722253"/>
      </dsp:txXfrm>
    </dsp:sp>
    <dsp:sp modelId="{0F6712F6-99C7-463C-9D45-EDE3D58CA774}">
      <dsp:nvSpPr>
        <dsp:cNvPr id="0" name=""/>
        <dsp:cNvSpPr/>
      </dsp:nvSpPr>
      <dsp:spPr>
        <a:xfrm>
          <a:off x="3001141" y="2057082"/>
          <a:ext cx="2041559" cy="76719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19050" rIns="25400" bIns="19050" numCol="1" spcCol="1270" anchor="ctr" anchorCtr="0">
          <a:noAutofit/>
        </a:bodyPr>
        <a:lstStyle/>
        <a:p>
          <a:pPr marL="0" lvl="0" indent="0" algn="ctr" defTabSz="444500">
            <a:lnSpc>
              <a:spcPct val="90000"/>
            </a:lnSpc>
            <a:spcBef>
              <a:spcPct val="0"/>
            </a:spcBef>
            <a:spcAft>
              <a:spcPct val="35000"/>
            </a:spcAft>
            <a:buNone/>
          </a:pPr>
          <a:r>
            <a:rPr lang="en-US" sz="1000" kern="1200" dirty="0"/>
            <a:t>Enabled encapsulation, inheritance and polymorphism</a:t>
          </a:r>
        </a:p>
      </dsp:txBody>
      <dsp:txXfrm>
        <a:off x="3023611" y="2079552"/>
        <a:ext cx="1996619" cy="722253"/>
      </dsp:txXfrm>
    </dsp:sp>
    <dsp:sp modelId="{A64260EC-3148-486B-AA26-059AB1C20C1A}">
      <dsp:nvSpPr>
        <dsp:cNvPr id="0" name=""/>
        <dsp:cNvSpPr/>
      </dsp:nvSpPr>
      <dsp:spPr>
        <a:xfrm>
          <a:off x="3001141" y="2942305"/>
          <a:ext cx="2041559" cy="76719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19050" rIns="25400" bIns="19050" numCol="1" spcCol="1270" anchor="ctr" anchorCtr="0">
          <a:noAutofit/>
        </a:bodyPr>
        <a:lstStyle/>
        <a:p>
          <a:pPr marL="0" lvl="0" indent="0" algn="ctr" defTabSz="444500">
            <a:lnSpc>
              <a:spcPct val="90000"/>
            </a:lnSpc>
            <a:spcBef>
              <a:spcPct val="0"/>
            </a:spcBef>
            <a:spcAft>
              <a:spcPct val="35000"/>
            </a:spcAft>
            <a:buNone/>
          </a:pPr>
          <a:r>
            <a:rPr lang="en-US" sz="1000" kern="1200" dirty="0"/>
            <a:t>Class-based exception handling (replaced older MESSAGE-based error handling)</a:t>
          </a:r>
        </a:p>
      </dsp:txBody>
      <dsp:txXfrm>
        <a:off x="3023611" y="2964775"/>
        <a:ext cx="1996619" cy="722253"/>
      </dsp:txXfrm>
    </dsp:sp>
    <dsp:sp modelId="{9FF94AB8-B24F-4E37-A5DD-CCBAB8C3D192}">
      <dsp:nvSpPr>
        <dsp:cNvPr id="0" name=""/>
        <dsp:cNvSpPr/>
      </dsp:nvSpPr>
      <dsp:spPr>
        <a:xfrm>
          <a:off x="5489292" y="0"/>
          <a:ext cx="2551949" cy="390508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Integration with Web (2010s)</a:t>
          </a:r>
        </a:p>
      </dsp:txBody>
      <dsp:txXfrm>
        <a:off x="5489292" y="0"/>
        <a:ext cx="2551949" cy="1171526"/>
      </dsp:txXfrm>
    </dsp:sp>
    <dsp:sp modelId="{7884B6E9-1F9C-46A1-B2B8-31518E01755C}">
      <dsp:nvSpPr>
        <dsp:cNvPr id="0" name=""/>
        <dsp:cNvSpPr/>
      </dsp:nvSpPr>
      <dsp:spPr>
        <a:xfrm>
          <a:off x="5744487" y="1171859"/>
          <a:ext cx="2041559" cy="76719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19050" rIns="25400" bIns="19050" numCol="1" spcCol="1270" anchor="ctr" anchorCtr="0">
          <a:noAutofit/>
        </a:bodyPr>
        <a:lstStyle/>
        <a:p>
          <a:pPr marL="0" lvl="0" indent="0" algn="ctr" defTabSz="444500">
            <a:lnSpc>
              <a:spcPct val="90000"/>
            </a:lnSpc>
            <a:spcBef>
              <a:spcPct val="0"/>
            </a:spcBef>
            <a:spcAft>
              <a:spcPct val="35000"/>
            </a:spcAft>
            <a:buNone/>
          </a:pPr>
          <a:r>
            <a:rPr lang="en-US" sz="1000" kern="1200"/>
            <a:t>Web Dynpro ABAP: UI framework for building web-based applications</a:t>
          </a:r>
          <a:endParaRPr lang="en-US" sz="1000" kern="1200" dirty="0"/>
        </a:p>
      </dsp:txBody>
      <dsp:txXfrm>
        <a:off x="5766957" y="1194329"/>
        <a:ext cx="1996619" cy="722253"/>
      </dsp:txXfrm>
    </dsp:sp>
    <dsp:sp modelId="{3B36C7D6-BFC2-4FC9-BBC0-51A830F596A8}">
      <dsp:nvSpPr>
        <dsp:cNvPr id="0" name=""/>
        <dsp:cNvSpPr/>
      </dsp:nvSpPr>
      <dsp:spPr>
        <a:xfrm>
          <a:off x="5744487" y="2057082"/>
          <a:ext cx="2041559" cy="76719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19050" rIns="25400" bIns="19050" numCol="1" spcCol="1270" anchor="ctr" anchorCtr="0">
          <a:noAutofit/>
        </a:bodyPr>
        <a:lstStyle/>
        <a:p>
          <a:pPr marL="0" lvl="0" indent="0" algn="ctr" defTabSz="444500">
            <a:lnSpc>
              <a:spcPct val="90000"/>
            </a:lnSpc>
            <a:spcBef>
              <a:spcPct val="0"/>
            </a:spcBef>
            <a:spcAft>
              <a:spcPct val="35000"/>
            </a:spcAft>
            <a:buNone/>
          </a:pPr>
          <a:r>
            <a:rPr lang="en-US" sz="1000" kern="1200"/>
            <a:t>SAP NetWeaver: ABAP a core part of NetWeaver stack, supporting web services and RFCs</a:t>
          </a:r>
          <a:endParaRPr lang="en-US" sz="1000" kern="1200" dirty="0"/>
        </a:p>
      </dsp:txBody>
      <dsp:txXfrm>
        <a:off x="5766957" y="2079552"/>
        <a:ext cx="1996619" cy="722253"/>
      </dsp:txXfrm>
    </dsp:sp>
    <dsp:sp modelId="{3A1E037C-C3B8-4C52-9CBF-94D6A815CB1A}">
      <dsp:nvSpPr>
        <dsp:cNvPr id="0" name=""/>
        <dsp:cNvSpPr/>
      </dsp:nvSpPr>
      <dsp:spPr>
        <a:xfrm>
          <a:off x="5744487" y="2942305"/>
          <a:ext cx="2041559" cy="76719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19050" rIns="25400" bIns="19050" numCol="1" spcCol="1270" anchor="ctr" anchorCtr="0">
          <a:noAutofit/>
        </a:bodyPr>
        <a:lstStyle/>
        <a:p>
          <a:pPr marL="0" lvl="0" indent="0" algn="ctr" defTabSz="444500">
            <a:lnSpc>
              <a:spcPct val="90000"/>
            </a:lnSpc>
            <a:spcBef>
              <a:spcPct val="0"/>
            </a:spcBef>
            <a:spcAft>
              <a:spcPct val="35000"/>
            </a:spcAft>
            <a:buNone/>
          </a:pPr>
          <a:r>
            <a:rPr lang="en-US" sz="1000" kern="1200" dirty="0"/>
            <a:t>REST &amp; OData: ABAP gained capabilities to expose services via </a:t>
          </a:r>
          <a:r>
            <a:rPr lang="en-US" sz="1000" kern="1200" dirty="0" err="1"/>
            <a:t>Odata</a:t>
          </a:r>
          <a:r>
            <a:rPr lang="en-US" sz="1000" kern="1200" dirty="0"/>
            <a:t>, enabling Fiori and mobile apps</a:t>
          </a:r>
        </a:p>
      </dsp:txBody>
      <dsp:txXfrm>
        <a:off x="5766957" y="2964775"/>
        <a:ext cx="1996619" cy="722253"/>
      </dsp:txXfrm>
    </dsp:sp>
    <dsp:sp modelId="{14FA1609-A2A3-48E6-B8C6-D6A6C53277EA}">
      <dsp:nvSpPr>
        <dsp:cNvPr id="0" name=""/>
        <dsp:cNvSpPr/>
      </dsp:nvSpPr>
      <dsp:spPr>
        <a:xfrm>
          <a:off x="8232637" y="0"/>
          <a:ext cx="2551949" cy="390508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ABAP in the Cloud (Late 2010s-2020s)</a:t>
          </a:r>
        </a:p>
      </dsp:txBody>
      <dsp:txXfrm>
        <a:off x="8232637" y="0"/>
        <a:ext cx="2551949" cy="1171526"/>
      </dsp:txXfrm>
    </dsp:sp>
    <dsp:sp modelId="{4B68B52E-17C8-4F73-BFE2-F30EC63049E1}">
      <dsp:nvSpPr>
        <dsp:cNvPr id="0" name=""/>
        <dsp:cNvSpPr/>
      </dsp:nvSpPr>
      <dsp:spPr>
        <a:xfrm>
          <a:off x="8487832" y="1171859"/>
          <a:ext cx="2041559" cy="76719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19050" rIns="25400" bIns="19050" numCol="1" spcCol="1270" anchor="ctr" anchorCtr="0">
          <a:noAutofit/>
        </a:bodyPr>
        <a:lstStyle/>
        <a:p>
          <a:pPr marL="0" lvl="0" indent="0" algn="ctr" defTabSz="444500">
            <a:lnSpc>
              <a:spcPct val="90000"/>
            </a:lnSpc>
            <a:spcBef>
              <a:spcPct val="0"/>
            </a:spcBef>
            <a:spcAft>
              <a:spcPct val="35000"/>
            </a:spcAft>
            <a:buNone/>
          </a:pPr>
          <a:r>
            <a:rPr lang="en-US" sz="1000" kern="1200" dirty="0"/>
            <a:t>ABAP for SAP S/4HANA: Optimized for HANA database with features like Core Data Services (CDS) AMDP and better performance</a:t>
          </a:r>
        </a:p>
      </dsp:txBody>
      <dsp:txXfrm>
        <a:off x="8510302" y="1194329"/>
        <a:ext cx="1996619" cy="722253"/>
      </dsp:txXfrm>
    </dsp:sp>
    <dsp:sp modelId="{E6C68817-20BE-4448-8D92-3BDDA528D7FD}">
      <dsp:nvSpPr>
        <dsp:cNvPr id="0" name=""/>
        <dsp:cNvSpPr/>
      </dsp:nvSpPr>
      <dsp:spPr>
        <a:xfrm>
          <a:off x="8487832" y="2057082"/>
          <a:ext cx="2041559" cy="76719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19050" rIns="25400" bIns="19050" numCol="1" spcCol="1270" anchor="ctr" anchorCtr="0">
          <a:noAutofit/>
        </a:bodyPr>
        <a:lstStyle/>
        <a:p>
          <a:pPr marL="0" lvl="0" indent="0" algn="ctr" defTabSz="444500">
            <a:lnSpc>
              <a:spcPct val="90000"/>
            </a:lnSpc>
            <a:spcBef>
              <a:spcPct val="0"/>
            </a:spcBef>
            <a:spcAft>
              <a:spcPct val="35000"/>
            </a:spcAft>
            <a:buNone/>
          </a:pPr>
          <a:r>
            <a:rPr lang="en-US" sz="1000" kern="1200" dirty="0"/>
            <a:t>ABAP RESTful Application Programming Model (RAP)</a:t>
          </a:r>
        </a:p>
      </dsp:txBody>
      <dsp:txXfrm>
        <a:off x="8510302" y="2079552"/>
        <a:ext cx="1996619" cy="722253"/>
      </dsp:txXfrm>
    </dsp:sp>
    <dsp:sp modelId="{06C43761-CA78-444E-A83C-4AE6D8A618E4}">
      <dsp:nvSpPr>
        <dsp:cNvPr id="0" name=""/>
        <dsp:cNvSpPr/>
      </dsp:nvSpPr>
      <dsp:spPr>
        <a:xfrm>
          <a:off x="8487832" y="2942305"/>
          <a:ext cx="2041559" cy="76719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19050" rIns="25400" bIns="19050" numCol="1" spcCol="1270" anchor="ctr" anchorCtr="0">
          <a:noAutofit/>
        </a:bodyPr>
        <a:lstStyle/>
        <a:p>
          <a:pPr marL="0" lvl="0" indent="0" algn="ctr" defTabSz="444500">
            <a:lnSpc>
              <a:spcPct val="90000"/>
            </a:lnSpc>
            <a:spcBef>
              <a:spcPct val="0"/>
            </a:spcBef>
            <a:spcAft>
              <a:spcPct val="35000"/>
            </a:spcAft>
            <a:buNone/>
          </a:pPr>
          <a:r>
            <a:rPr lang="en-US" sz="1000" kern="1200"/>
            <a:t>Steampunk (ABAP Environment in SAP BTP)</a:t>
          </a:r>
          <a:endParaRPr lang="en-US" sz="1000" kern="1200" dirty="0"/>
        </a:p>
      </dsp:txBody>
      <dsp:txXfrm>
        <a:off x="8510302" y="2964775"/>
        <a:ext cx="1996619" cy="72225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58610ED-D544-4E18-9CD9-F4CBBF2139BE}">
      <dsp:nvSpPr>
        <dsp:cNvPr id="0" name=""/>
        <dsp:cNvSpPr/>
      </dsp:nvSpPr>
      <dsp:spPr>
        <a:xfrm>
          <a:off x="1848059" y="89656"/>
          <a:ext cx="1003695" cy="1003695"/>
        </a:xfrm>
        <a:prstGeom prst="ellipse">
          <a:avLst/>
        </a:prstGeom>
        <a:solidFill>
          <a:schemeClr val="accent3">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A85E46D2-8EE9-4E61-A2BC-4E3DC3DAC169}">
      <dsp:nvSpPr>
        <dsp:cNvPr id="0" name=""/>
        <dsp:cNvSpPr/>
      </dsp:nvSpPr>
      <dsp:spPr>
        <a:xfrm>
          <a:off x="2058835" y="300432"/>
          <a:ext cx="582143" cy="58214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sp>
    <dsp:sp modelId="{A55EFC78-D272-4E33-93D6-53679F8FF6F7}">
      <dsp:nvSpPr>
        <dsp:cNvPr id="0" name=""/>
        <dsp:cNvSpPr/>
      </dsp:nvSpPr>
      <dsp:spPr>
        <a:xfrm>
          <a:off x="3066831" y="89656"/>
          <a:ext cx="2365852" cy="10036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77850">
            <a:lnSpc>
              <a:spcPct val="100000"/>
            </a:lnSpc>
            <a:spcBef>
              <a:spcPct val="0"/>
            </a:spcBef>
            <a:spcAft>
              <a:spcPct val="35000"/>
            </a:spcAft>
            <a:buNone/>
          </a:pPr>
          <a:r>
            <a:rPr lang="en-US" sz="1300" b="1" kern="1200" dirty="0"/>
            <a:t>Embedded Development</a:t>
          </a:r>
          <a:r>
            <a:rPr lang="en-US" sz="1300" kern="1200" dirty="0"/>
            <a:t>: Direct enhancements within SAP S/4HANA using ABAP</a:t>
          </a:r>
        </a:p>
      </dsp:txBody>
      <dsp:txXfrm>
        <a:off x="3066831" y="89656"/>
        <a:ext cx="2365852" cy="1003695"/>
      </dsp:txXfrm>
    </dsp:sp>
    <dsp:sp modelId="{B08AC040-2DD4-4A8B-BDFC-A32BA221515D}">
      <dsp:nvSpPr>
        <dsp:cNvPr id="0" name=""/>
        <dsp:cNvSpPr/>
      </dsp:nvSpPr>
      <dsp:spPr>
        <a:xfrm>
          <a:off x="5844915" y="89656"/>
          <a:ext cx="1003695" cy="1003695"/>
        </a:xfrm>
        <a:prstGeom prst="ellipse">
          <a:avLst/>
        </a:prstGeom>
        <a:solidFill>
          <a:schemeClr val="accent3">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2C121D2F-435D-4B6A-8B56-17731614E899}">
      <dsp:nvSpPr>
        <dsp:cNvPr id="0" name=""/>
        <dsp:cNvSpPr/>
      </dsp:nvSpPr>
      <dsp:spPr>
        <a:xfrm>
          <a:off x="6055691" y="300432"/>
          <a:ext cx="582143" cy="58214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sp>
    <dsp:sp modelId="{E0B219DB-D39A-4744-BC10-4E707B58B1BB}">
      <dsp:nvSpPr>
        <dsp:cNvPr id="0" name=""/>
        <dsp:cNvSpPr/>
      </dsp:nvSpPr>
      <dsp:spPr>
        <a:xfrm>
          <a:off x="7063688" y="89656"/>
          <a:ext cx="2365852" cy="10036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77850">
            <a:lnSpc>
              <a:spcPct val="100000"/>
            </a:lnSpc>
            <a:spcBef>
              <a:spcPct val="0"/>
            </a:spcBef>
            <a:spcAft>
              <a:spcPct val="35000"/>
            </a:spcAft>
            <a:buNone/>
          </a:pPr>
          <a:r>
            <a:rPr lang="en-US" sz="1300" b="1" kern="1200" dirty="0"/>
            <a:t>SAP ABAP Development</a:t>
          </a:r>
          <a:r>
            <a:rPr lang="en-US" sz="1300" kern="1200" dirty="0"/>
            <a:t>: Traditional in-system development for custom logic</a:t>
          </a:r>
        </a:p>
      </dsp:txBody>
      <dsp:txXfrm>
        <a:off x="7063688" y="89656"/>
        <a:ext cx="2365852" cy="1003695"/>
      </dsp:txXfrm>
    </dsp:sp>
    <dsp:sp modelId="{40C687C8-461E-4F99-A01F-8A417D82FC24}">
      <dsp:nvSpPr>
        <dsp:cNvPr id="0" name=""/>
        <dsp:cNvSpPr/>
      </dsp:nvSpPr>
      <dsp:spPr>
        <a:xfrm>
          <a:off x="1848059" y="1915121"/>
          <a:ext cx="1003695" cy="1003695"/>
        </a:xfrm>
        <a:prstGeom prst="ellipse">
          <a:avLst/>
        </a:prstGeom>
        <a:solidFill>
          <a:schemeClr val="accent3">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0B0A193E-6BDE-4EED-86B2-3C8165B3674C}">
      <dsp:nvSpPr>
        <dsp:cNvPr id="0" name=""/>
        <dsp:cNvSpPr/>
      </dsp:nvSpPr>
      <dsp:spPr>
        <a:xfrm>
          <a:off x="2058835" y="2125896"/>
          <a:ext cx="582143" cy="58214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sp>
    <dsp:sp modelId="{6666A642-1BE4-414E-907D-8C7642321C25}">
      <dsp:nvSpPr>
        <dsp:cNvPr id="0" name=""/>
        <dsp:cNvSpPr/>
      </dsp:nvSpPr>
      <dsp:spPr>
        <a:xfrm>
          <a:off x="3066831" y="1915121"/>
          <a:ext cx="2365852" cy="10036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77850">
            <a:lnSpc>
              <a:spcPct val="100000"/>
            </a:lnSpc>
            <a:spcBef>
              <a:spcPct val="0"/>
            </a:spcBef>
            <a:spcAft>
              <a:spcPct val="35000"/>
            </a:spcAft>
            <a:buNone/>
          </a:pPr>
          <a:r>
            <a:rPr lang="en-US" sz="1300" b="1" kern="1200" dirty="0"/>
            <a:t>In-App Extensions</a:t>
          </a:r>
          <a:r>
            <a:rPr lang="en-US" sz="1300" kern="1200" dirty="0"/>
            <a:t>: </a:t>
          </a:r>
          <a:br>
            <a:rPr lang="en-US" sz="1300" kern="1200" dirty="0"/>
          </a:br>
          <a:r>
            <a:rPr lang="en-US" sz="1300" kern="1200" dirty="0"/>
            <a:t>Key user tools for quick customizations without coding</a:t>
          </a:r>
        </a:p>
      </dsp:txBody>
      <dsp:txXfrm>
        <a:off x="3066831" y="1915121"/>
        <a:ext cx="2365852" cy="1003695"/>
      </dsp:txXfrm>
    </dsp:sp>
    <dsp:sp modelId="{EE9E2510-A182-422B-8899-CB723E0251DA}">
      <dsp:nvSpPr>
        <dsp:cNvPr id="0" name=""/>
        <dsp:cNvSpPr/>
      </dsp:nvSpPr>
      <dsp:spPr>
        <a:xfrm>
          <a:off x="5844915" y="1915121"/>
          <a:ext cx="1003695" cy="1003695"/>
        </a:xfrm>
        <a:prstGeom prst="ellipse">
          <a:avLst/>
        </a:prstGeom>
        <a:solidFill>
          <a:schemeClr val="accent3">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06959D77-7126-4956-AC91-33C57A10FFB0}">
      <dsp:nvSpPr>
        <dsp:cNvPr id="0" name=""/>
        <dsp:cNvSpPr/>
      </dsp:nvSpPr>
      <dsp:spPr>
        <a:xfrm>
          <a:off x="6055691" y="2125896"/>
          <a:ext cx="582143" cy="58214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sp>
    <dsp:sp modelId="{BBF43030-B82D-4EA5-B8B1-BC82934F3B7A}">
      <dsp:nvSpPr>
        <dsp:cNvPr id="0" name=""/>
        <dsp:cNvSpPr/>
      </dsp:nvSpPr>
      <dsp:spPr>
        <a:xfrm>
          <a:off x="7063688" y="1915121"/>
          <a:ext cx="2365852" cy="10036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77850">
            <a:lnSpc>
              <a:spcPct val="100000"/>
            </a:lnSpc>
            <a:spcBef>
              <a:spcPct val="0"/>
            </a:spcBef>
            <a:spcAft>
              <a:spcPct val="35000"/>
            </a:spcAft>
            <a:buNone/>
          </a:pPr>
          <a:r>
            <a:rPr lang="en-US" sz="1300" b="1" kern="1200" dirty="0"/>
            <a:t>SAP Fiori/UI5</a:t>
          </a:r>
          <a:r>
            <a:rPr lang="en-US" sz="1300" kern="1200" dirty="0"/>
            <a:t>: </a:t>
          </a:r>
          <a:br>
            <a:rPr lang="en-US" sz="1300" kern="1200" dirty="0"/>
          </a:br>
          <a:r>
            <a:rPr lang="en-US" sz="1300" kern="1200" dirty="0"/>
            <a:t>Modern web apps using HTML5, JavaScript, SAPUI5</a:t>
          </a:r>
        </a:p>
      </dsp:txBody>
      <dsp:txXfrm>
        <a:off x="7063688" y="1915121"/>
        <a:ext cx="2365852" cy="1003695"/>
      </dsp:txXfrm>
    </dsp:sp>
    <dsp:sp modelId="{E309399F-D97C-4FC7-9DAB-2B1F39EEB8F0}">
      <dsp:nvSpPr>
        <dsp:cNvPr id="0" name=""/>
        <dsp:cNvSpPr/>
      </dsp:nvSpPr>
      <dsp:spPr>
        <a:xfrm>
          <a:off x="1848059" y="3740585"/>
          <a:ext cx="1003695" cy="1003695"/>
        </a:xfrm>
        <a:prstGeom prst="ellipse">
          <a:avLst/>
        </a:prstGeom>
        <a:solidFill>
          <a:schemeClr val="accent3">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18E0D6CF-9770-4C97-B58B-D20C0186D63F}">
      <dsp:nvSpPr>
        <dsp:cNvPr id="0" name=""/>
        <dsp:cNvSpPr/>
      </dsp:nvSpPr>
      <dsp:spPr>
        <a:xfrm>
          <a:off x="2058835" y="3951361"/>
          <a:ext cx="582143" cy="582143"/>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sp>
    <dsp:sp modelId="{230494E6-C82C-48A9-B7FD-D261D256A822}">
      <dsp:nvSpPr>
        <dsp:cNvPr id="0" name=""/>
        <dsp:cNvSpPr/>
      </dsp:nvSpPr>
      <dsp:spPr>
        <a:xfrm>
          <a:off x="3066831" y="3740585"/>
          <a:ext cx="2365852" cy="10036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77850">
            <a:lnSpc>
              <a:spcPct val="100000"/>
            </a:lnSpc>
            <a:spcBef>
              <a:spcPct val="0"/>
            </a:spcBef>
            <a:spcAft>
              <a:spcPct val="35000"/>
            </a:spcAft>
            <a:buNone/>
          </a:pPr>
          <a:r>
            <a:rPr lang="en-US" sz="1300" b="1" kern="1200" dirty="0"/>
            <a:t>SAP Business Technology Platform (BTP): </a:t>
          </a:r>
          <a:br>
            <a:rPr lang="en-US" sz="1300" kern="1200" dirty="0"/>
          </a:br>
          <a:r>
            <a:rPr lang="en-US" sz="1300" kern="1200" dirty="0"/>
            <a:t>Cloud-based development with Java, Node.js, Python, ABAP</a:t>
          </a:r>
        </a:p>
      </dsp:txBody>
      <dsp:txXfrm>
        <a:off x="3066831" y="3740585"/>
        <a:ext cx="2365852" cy="1003695"/>
      </dsp:txXfrm>
    </dsp:sp>
    <dsp:sp modelId="{8D2D7A72-06F8-4A5D-987D-3A406FF8FCBB}">
      <dsp:nvSpPr>
        <dsp:cNvPr id="0" name=""/>
        <dsp:cNvSpPr/>
      </dsp:nvSpPr>
      <dsp:spPr>
        <a:xfrm>
          <a:off x="5844915" y="3740585"/>
          <a:ext cx="1003695" cy="1003695"/>
        </a:xfrm>
        <a:prstGeom prst="ellipse">
          <a:avLst/>
        </a:prstGeom>
        <a:solidFill>
          <a:schemeClr val="accent3">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FD3652CB-7875-421D-9E1C-2653766D2D18}">
      <dsp:nvSpPr>
        <dsp:cNvPr id="0" name=""/>
        <dsp:cNvSpPr/>
      </dsp:nvSpPr>
      <dsp:spPr>
        <a:xfrm>
          <a:off x="6055691" y="3951361"/>
          <a:ext cx="582143" cy="582143"/>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sp>
    <dsp:sp modelId="{A7C7D95F-79EC-4ED3-B72A-1D75419C265A}">
      <dsp:nvSpPr>
        <dsp:cNvPr id="0" name=""/>
        <dsp:cNvSpPr/>
      </dsp:nvSpPr>
      <dsp:spPr>
        <a:xfrm>
          <a:off x="7063688" y="3740585"/>
          <a:ext cx="2365852" cy="10036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77850">
            <a:lnSpc>
              <a:spcPct val="100000"/>
            </a:lnSpc>
            <a:spcBef>
              <a:spcPct val="0"/>
            </a:spcBef>
            <a:spcAft>
              <a:spcPct val="35000"/>
            </a:spcAft>
            <a:buNone/>
          </a:pPr>
          <a:r>
            <a:rPr lang="en-US" sz="1300" b="1" kern="1200" dirty="0"/>
            <a:t>Side-by-Side Extensions</a:t>
          </a:r>
          <a:r>
            <a:rPr lang="en-US" sz="1300" kern="1200" dirty="0"/>
            <a:t>: External apps on SAP BTP using APIs and events</a:t>
          </a:r>
        </a:p>
      </dsp:txBody>
      <dsp:txXfrm>
        <a:off x="7063688" y="3740585"/>
        <a:ext cx="2365852" cy="100369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413D7BE-00C5-4EE7-A149-E7AC0DA5BDA3}">
      <dsp:nvSpPr>
        <dsp:cNvPr id="0" name=""/>
        <dsp:cNvSpPr/>
      </dsp:nvSpPr>
      <dsp:spPr>
        <a:xfrm>
          <a:off x="0" y="3715"/>
          <a:ext cx="6089348" cy="86470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F66BD5B-2FFF-4A43-8445-3E8DFA11A4C6}">
      <dsp:nvSpPr>
        <dsp:cNvPr id="0" name=""/>
        <dsp:cNvSpPr/>
      </dsp:nvSpPr>
      <dsp:spPr>
        <a:xfrm>
          <a:off x="261574" y="198274"/>
          <a:ext cx="475589" cy="47558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C66503F-66B6-4790-90AC-784F5BCC0880}">
      <dsp:nvSpPr>
        <dsp:cNvPr id="0" name=""/>
        <dsp:cNvSpPr/>
      </dsp:nvSpPr>
      <dsp:spPr>
        <a:xfrm>
          <a:off x="998738" y="3715"/>
          <a:ext cx="2740206" cy="8647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515" tIns="91515" rIns="91515" bIns="91515" numCol="1" spcCol="1270" anchor="ctr" anchorCtr="0">
          <a:noAutofit/>
        </a:bodyPr>
        <a:lstStyle/>
        <a:p>
          <a:pPr marL="0" lvl="0" indent="0" algn="l" defTabSz="977900">
            <a:lnSpc>
              <a:spcPct val="90000"/>
            </a:lnSpc>
            <a:spcBef>
              <a:spcPct val="0"/>
            </a:spcBef>
            <a:spcAft>
              <a:spcPct val="35000"/>
            </a:spcAft>
            <a:buNone/>
          </a:pPr>
          <a:r>
            <a:rPr lang="en-US" sz="2200" b="1" kern="1200" dirty="0"/>
            <a:t>Development Environments:</a:t>
          </a:r>
          <a:endParaRPr lang="en-US" sz="2200" kern="1200" dirty="0"/>
        </a:p>
      </dsp:txBody>
      <dsp:txXfrm>
        <a:off x="998738" y="3715"/>
        <a:ext cx="2740206" cy="864708"/>
      </dsp:txXfrm>
    </dsp:sp>
    <dsp:sp modelId="{127BC9A2-7F33-4CA8-998E-279452589823}">
      <dsp:nvSpPr>
        <dsp:cNvPr id="0" name=""/>
        <dsp:cNvSpPr/>
      </dsp:nvSpPr>
      <dsp:spPr>
        <a:xfrm>
          <a:off x="3738944" y="3715"/>
          <a:ext cx="2349426" cy="8647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515" tIns="91515" rIns="91515" bIns="91515" numCol="1" spcCol="1270" anchor="ctr" anchorCtr="0">
          <a:noAutofit/>
        </a:bodyPr>
        <a:lstStyle/>
        <a:p>
          <a:pPr marL="0" lvl="0" indent="0" algn="l" defTabSz="488950">
            <a:lnSpc>
              <a:spcPct val="90000"/>
            </a:lnSpc>
            <a:spcBef>
              <a:spcPct val="0"/>
            </a:spcBef>
            <a:spcAft>
              <a:spcPct val="35000"/>
            </a:spcAft>
            <a:buNone/>
          </a:pPr>
          <a:r>
            <a:rPr lang="en-US" sz="1100" kern="1200" dirty="0"/>
            <a:t>• SAP GUI with ABAP Workbench (SE80)</a:t>
          </a:r>
        </a:p>
        <a:p>
          <a:pPr marL="0" lvl="0" indent="0" algn="l" defTabSz="488950">
            <a:lnSpc>
              <a:spcPct val="90000"/>
            </a:lnSpc>
            <a:spcBef>
              <a:spcPct val="0"/>
            </a:spcBef>
            <a:spcAft>
              <a:spcPct val="35000"/>
            </a:spcAft>
            <a:buNone/>
          </a:pPr>
          <a:r>
            <a:rPr lang="en-US" sz="1100" kern="1200"/>
            <a:t>• Eclipse with ABAP Development Tools (ADT)</a:t>
          </a:r>
        </a:p>
      </dsp:txBody>
      <dsp:txXfrm>
        <a:off x="3738944" y="3715"/>
        <a:ext cx="2349426" cy="864708"/>
      </dsp:txXfrm>
    </dsp:sp>
    <dsp:sp modelId="{8072DDDE-2902-4D80-92D1-BECE21713773}">
      <dsp:nvSpPr>
        <dsp:cNvPr id="0" name=""/>
        <dsp:cNvSpPr/>
      </dsp:nvSpPr>
      <dsp:spPr>
        <a:xfrm>
          <a:off x="0" y="1084600"/>
          <a:ext cx="6089348" cy="86470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6FEB085-3ADA-4446-B50C-4B483F652C50}">
      <dsp:nvSpPr>
        <dsp:cNvPr id="0" name=""/>
        <dsp:cNvSpPr/>
      </dsp:nvSpPr>
      <dsp:spPr>
        <a:xfrm>
          <a:off x="261574" y="1279160"/>
          <a:ext cx="475589" cy="47558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A268A64-BAE1-4FE2-8FE4-AF108AF1B30F}">
      <dsp:nvSpPr>
        <dsp:cNvPr id="0" name=""/>
        <dsp:cNvSpPr/>
      </dsp:nvSpPr>
      <dsp:spPr>
        <a:xfrm>
          <a:off x="998738" y="1084600"/>
          <a:ext cx="2740206" cy="8647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515" tIns="91515" rIns="91515" bIns="91515" numCol="1" spcCol="1270" anchor="ctr" anchorCtr="0">
          <a:noAutofit/>
        </a:bodyPr>
        <a:lstStyle/>
        <a:p>
          <a:pPr marL="0" lvl="0" indent="0" algn="l" defTabSz="977900">
            <a:lnSpc>
              <a:spcPct val="90000"/>
            </a:lnSpc>
            <a:spcBef>
              <a:spcPct val="0"/>
            </a:spcBef>
            <a:spcAft>
              <a:spcPct val="35000"/>
            </a:spcAft>
            <a:buNone/>
          </a:pPr>
          <a:r>
            <a:rPr lang="en-US" sz="2200" b="1" kern="1200" dirty="0"/>
            <a:t>Key Objects:</a:t>
          </a:r>
          <a:endParaRPr lang="en-US" sz="2200" kern="1200" dirty="0"/>
        </a:p>
      </dsp:txBody>
      <dsp:txXfrm>
        <a:off x="998738" y="1084600"/>
        <a:ext cx="2740206" cy="864708"/>
      </dsp:txXfrm>
    </dsp:sp>
    <dsp:sp modelId="{83F732CC-F730-4EE5-B5B4-349C8F77CB4E}">
      <dsp:nvSpPr>
        <dsp:cNvPr id="0" name=""/>
        <dsp:cNvSpPr/>
      </dsp:nvSpPr>
      <dsp:spPr>
        <a:xfrm>
          <a:off x="3738944" y="1084600"/>
          <a:ext cx="2349426" cy="8647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515" tIns="91515" rIns="91515" bIns="91515" numCol="1" spcCol="1270" anchor="ctr" anchorCtr="0">
          <a:noAutofit/>
        </a:bodyPr>
        <a:lstStyle/>
        <a:p>
          <a:pPr marL="0" lvl="0" indent="0" algn="l" defTabSz="488950">
            <a:lnSpc>
              <a:spcPct val="90000"/>
            </a:lnSpc>
            <a:spcBef>
              <a:spcPct val="0"/>
            </a:spcBef>
            <a:spcAft>
              <a:spcPct val="35000"/>
            </a:spcAft>
            <a:buNone/>
          </a:pPr>
          <a:r>
            <a:rPr lang="en-US" sz="1100" kern="1200" dirty="0"/>
            <a:t>• Reports, Function Modules, Classes &amp; Methods</a:t>
          </a:r>
        </a:p>
        <a:p>
          <a:pPr marL="0" lvl="0" indent="0" algn="l" defTabSz="488950">
            <a:lnSpc>
              <a:spcPct val="90000"/>
            </a:lnSpc>
            <a:spcBef>
              <a:spcPct val="0"/>
            </a:spcBef>
            <a:spcAft>
              <a:spcPct val="35000"/>
            </a:spcAft>
            <a:buNone/>
          </a:pPr>
          <a:r>
            <a:rPr lang="en-US" sz="1100" kern="1200" dirty="0"/>
            <a:t>• Data Dictionary (Tables, Views, Domains)</a:t>
          </a:r>
        </a:p>
        <a:p>
          <a:pPr marL="0" lvl="0" indent="0" algn="l" defTabSz="488950">
            <a:lnSpc>
              <a:spcPct val="90000"/>
            </a:lnSpc>
            <a:spcBef>
              <a:spcPct val="0"/>
            </a:spcBef>
            <a:spcAft>
              <a:spcPct val="35000"/>
            </a:spcAft>
            <a:buNone/>
          </a:pPr>
          <a:r>
            <a:rPr lang="en-US" sz="1100" kern="1200"/>
            <a:t>• SmartForms, Enhancements &amp; User Exits</a:t>
          </a:r>
        </a:p>
      </dsp:txBody>
      <dsp:txXfrm>
        <a:off x="3738944" y="1084600"/>
        <a:ext cx="2349426" cy="864708"/>
      </dsp:txXfrm>
    </dsp:sp>
    <dsp:sp modelId="{D4E1CBEF-7CE5-481B-BBAF-78AC9CE455C7}">
      <dsp:nvSpPr>
        <dsp:cNvPr id="0" name=""/>
        <dsp:cNvSpPr/>
      </dsp:nvSpPr>
      <dsp:spPr>
        <a:xfrm>
          <a:off x="0" y="2165486"/>
          <a:ext cx="6089348" cy="86470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383236A-D68A-418A-9252-730CDC722AC3}">
      <dsp:nvSpPr>
        <dsp:cNvPr id="0" name=""/>
        <dsp:cNvSpPr/>
      </dsp:nvSpPr>
      <dsp:spPr>
        <a:xfrm>
          <a:off x="261574" y="2360045"/>
          <a:ext cx="475589" cy="47558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B3869A1-FEA9-4C46-9E05-C95B94B68821}">
      <dsp:nvSpPr>
        <dsp:cNvPr id="0" name=""/>
        <dsp:cNvSpPr/>
      </dsp:nvSpPr>
      <dsp:spPr>
        <a:xfrm>
          <a:off x="998738" y="2165486"/>
          <a:ext cx="2740206" cy="8647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515" tIns="91515" rIns="91515" bIns="91515" numCol="1" spcCol="1270" anchor="ctr" anchorCtr="0">
          <a:noAutofit/>
        </a:bodyPr>
        <a:lstStyle/>
        <a:p>
          <a:pPr marL="0" lvl="0" indent="0" algn="l" defTabSz="977900">
            <a:lnSpc>
              <a:spcPct val="90000"/>
            </a:lnSpc>
            <a:spcBef>
              <a:spcPct val="0"/>
            </a:spcBef>
            <a:spcAft>
              <a:spcPct val="35000"/>
            </a:spcAft>
            <a:buNone/>
          </a:pPr>
          <a:r>
            <a:rPr lang="en-US" sz="2200" b="1" kern="1200" dirty="0"/>
            <a:t>Development Process:</a:t>
          </a:r>
          <a:endParaRPr lang="en-US" sz="2200" kern="1200" dirty="0"/>
        </a:p>
      </dsp:txBody>
      <dsp:txXfrm>
        <a:off x="998738" y="2165486"/>
        <a:ext cx="2740206" cy="864708"/>
      </dsp:txXfrm>
    </dsp:sp>
    <dsp:sp modelId="{BB8AD147-A873-483A-89A0-0DA01B8729DA}">
      <dsp:nvSpPr>
        <dsp:cNvPr id="0" name=""/>
        <dsp:cNvSpPr/>
      </dsp:nvSpPr>
      <dsp:spPr>
        <a:xfrm>
          <a:off x="3738944" y="2165486"/>
          <a:ext cx="2349426" cy="8647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515" tIns="91515" rIns="91515" bIns="91515" numCol="1" spcCol="1270" anchor="ctr" anchorCtr="0">
          <a:noAutofit/>
        </a:bodyPr>
        <a:lstStyle/>
        <a:p>
          <a:pPr marL="0" lvl="0" indent="0" algn="l" defTabSz="488950">
            <a:lnSpc>
              <a:spcPct val="90000"/>
            </a:lnSpc>
            <a:spcBef>
              <a:spcPct val="0"/>
            </a:spcBef>
            <a:spcAft>
              <a:spcPct val="35000"/>
            </a:spcAft>
            <a:buNone/>
          </a:pPr>
          <a:r>
            <a:rPr lang="en-US" sz="1100" kern="1200" dirty="0"/>
            <a:t>• Requirement Gathering → Technical Design → Coding → Testing → Transport</a:t>
          </a:r>
        </a:p>
      </dsp:txBody>
      <dsp:txXfrm>
        <a:off x="3738944" y="2165486"/>
        <a:ext cx="2349426" cy="864708"/>
      </dsp:txXfrm>
    </dsp:sp>
    <dsp:sp modelId="{B2EE8C33-A4CA-423B-BDCB-50322349F59E}">
      <dsp:nvSpPr>
        <dsp:cNvPr id="0" name=""/>
        <dsp:cNvSpPr/>
      </dsp:nvSpPr>
      <dsp:spPr>
        <a:xfrm>
          <a:off x="0" y="3246372"/>
          <a:ext cx="6089348" cy="86470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1A49BE9-76A8-4906-AA11-FBFFEC32A0B1}">
      <dsp:nvSpPr>
        <dsp:cNvPr id="0" name=""/>
        <dsp:cNvSpPr/>
      </dsp:nvSpPr>
      <dsp:spPr>
        <a:xfrm>
          <a:off x="261574" y="3440931"/>
          <a:ext cx="475589" cy="47558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4140478-32FC-4821-AF39-C856F3752E90}">
      <dsp:nvSpPr>
        <dsp:cNvPr id="0" name=""/>
        <dsp:cNvSpPr/>
      </dsp:nvSpPr>
      <dsp:spPr>
        <a:xfrm>
          <a:off x="998738" y="3246372"/>
          <a:ext cx="2740206" cy="8647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515" tIns="91515" rIns="91515" bIns="91515" numCol="1" spcCol="1270" anchor="ctr" anchorCtr="0">
          <a:noAutofit/>
        </a:bodyPr>
        <a:lstStyle/>
        <a:p>
          <a:pPr marL="0" lvl="0" indent="0" algn="l" defTabSz="977900">
            <a:lnSpc>
              <a:spcPct val="90000"/>
            </a:lnSpc>
            <a:spcBef>
              <a:spcPct val="0"/>
            </a:spcBef>
            <a:spcAft>
              <a:spcPct val="35000"/>
            </a:spcAft>
            <a:buNone/>
          </a:pPr>
          <a:r>
            <a:rPr lang="en-US" sz="2200" b="1" kern="1200" dirty="0"/>
            <a:t>Types of Programs:</a:t>
          </a:r>
          <a:endParaRPr lang="en-US" sz="2200" kern="1200" dirty="0"/>
        </a:p>
      </dsp:txBody>
      <dsp:txXfrm>
        <a:off x="998738" y="3246372"/>
        <a:ext cx="2740206" cy="864708"/>
      </dsp:txXfrm>
    </dsp:sp>
    <dsp:sp modelId="{5993261B-1E59-4324-A508-6FE78360D5BF}">
      <dsp:nvSpPr>
        <dsp:cNvPr id="0" name=""/>
        <dsp:cNvSpPr/>
      </dsp:nvSpPr>
      <dsp:spPr>
        <a:xfrm>
          <a:off x="3738944" y="3246372"/>
          <a:ext cx="2349426" cy="8647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515" tIns="91515" rIns="91515" bIns="91515" numCol="1" spcCol="1270" anchor="ctr" anchorCtr="0">
          <a:noAutofit/>
        </a:bodyPr>
        <a:lstStyle/>
        <a:p>
          <a:pPr marL="0" lvl="0" indent="0" algn="l" defTabSz="488950">
            <a:lnSpc>
              <a:spcPct val="90000"/>
            </a:lnSpc>
            <a:spcBef>
              <a:spcPct val="0"/>
            </a:spcBef>
            <a:spcAft>
              <a:spcPct val="35000"/>
            </a:spcAft>
            <a:buNone/>
          </a:pPr>
          <a:r>
            <a:rPr lang="en-US" sz="1100" kern="1200" dirty="0"/>
            <a:t>• Classical Reports, ALV Reports</a:t>
          </a:r>
        </a:p>
        <a:p>
          <a:pPr marL="0" lvl="0" indent="0" algn="l" defTabSz="488950">
            <a:lnSpc>
              <a:spcPct val="90000"/>
            </a:lnSpc>
            <a:spcBef>
              <a:spcPct val="0"/>
            </a:spcBef>
            <a:spcAft>
              <a:spcPct val="35000"/>
            </a:spcAft>
            <a:buNone/>
          </a:pPr>
          <a:r>
            <a:rPr lang="en-US" sz="1100" kern="1200"/>
            <a:t>• Dialog Programming, Web Dynpro ABAP</a:t>
          </a:r>
        </a:p>
        <a:p>
          <a:pPr marL="0" lvl="0" indent="0" algn="l" defTabSz="488950">
            <a:lnSpc>
              <a:spcPct val="90000"/>
            </a:lnSpc>
            <a:spcBef>
              <a:spcPct val="0"/>
            </a:spcBef>
            <a:spcAft>
              <a:spcPct val="35000"/>
            </a:spcAft>
            <a:buNone/>
          </a:pPr>
          <a:r>
            <a:rPr lang="en-US" sz="1100" kern="1200" dirty="0"/>
            <a:t>• OData Services for SAP Fiori</a:t>
          </a:r>
        </a:p>
      </dsp:txBody>
      <dsp:txXfrm>
        <a:off x="3738944" y="3246372"/>
        <a:ext cx="2349426" cy="864708"/>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413D7BE-00C5-4EE7-A149-E7AC0DA5BDA3}">
      <dsp:nvSpPr>
        <dsp:cNvPr id="0" name=""/>
        <dsp:cNvSpPr/>
      </dsp:nvSpPr>
      <dsp:spPr>
        <a:xfrm>
          <a:off x="0" y="3715"/>
          <a:ext cx="6089348" cy="86470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F66BD5B-2FFF-4A43-8445-3E8DFA11A4C6}">
      <dsp:nvSpPr>
        <dsp:cNvPr id="0" name=""/>
        <dsp:cNvSpPr/>
      </dsp:nvSpPr>
      <dsp:spPr>
        <a:xfrm>
          <a:off x="261574" y="198274"/>
          <a:ext cx="475589" cy="47558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C66503F-66B6-4790-90AC-784F5BCC0880}">
      <dsp:nvSpPr>
        <dsp:cNvPr id="0" name=""/>
        <dsp:cNvSpPr/>
      </dsp:nvSpPr>
      <dsp:spPr>
        <a:xfrm>
          <a:off x="998738" y="3715"/>
          <a:ext cx="2740206" cy="8647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515" tIns="91515" rIns="91515" bIns="91515" numCol="1" spcCol="1270" anchor="ctr" anchorCtr="0">
          <a:noAutofit/>
        </a:bodyPr>
        <a:lstStyle/>
        <a:p>
          <a:pPr marL="0" lvl="0" indent="0" algn="l" defTabSz="977900">
            <a:lnSpc>
              <a:spcPct val="100000"/>
            </a:lnSpc>
            <a:spcBef>
              <a:spcPct val="0"/>
            </a:spcBef>
            <a:spcAft>
              <a:spcPct val="35000"/>
            </a:spcAft>
            <a:buNone/>
          </a:pPr>
          <a:r>
            <a:rPr lang="en-US" sz="2200" b="1" kern="1200" dirty="0"/>
            <a:t>Development Environments:</a:t>
          </a:r>
          <a:endParaRPr lang="en-US" sz="2200" kern="1200" dirty="0"/>
        </a:p>
      </dsp:txBody>
      <dsp:txXfrm>
        <a:off x="998738" y="3715"/>
        <a:ext cx="2740206" cy="864708"/>
      </dsp:txXfrm>
    </dsp:sp>
    <dsp:sp modelId="{127BC9A2-7F33-4CA8-998E-279452589823}">
      <dsp:nvSpPr>
        <dsp:cNvPr id="0" name=""/>
        <dsp:cNvSpPr/>
      </dsp:nvSpPr>
      <dsp:spPr>
        <a:xfrm>
          <a:off x="3738944" y="3715"/>
          <a:ext cx="2349426" cy="8647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515" tIns="91515" rIns="91515" bIns="91515" numCol="1" spcCol="1270" anchor="ctr" anchorCtr="0">
          <a:noAutofit/>
        </a:bodyPr>
        <a:lstStyle/>
        <a:p>
          <a:pPr marL="0" lvl="0" indent="0" algn="l" defTabSz="488950">
            <a:lnSpc>
              <a:spcPct val="100000"/>
            </a:lnSpc>
            <a:spcBef>
              <a:spcPct val="0"/>
            </a:spcBef>
            <a:spcAft>
              <a:spcPct val="35000"/>
            </a:spcAft>
            <a:buNone/>
          </a:pPr>
          <a:r>
            <a:rPr lang="en-US" sz="1100" kern="1200" dirty="0"/>
            <a:t>• SAP Business Application Studio )part of BTP)</a:t>
          </a:r>
        </a:p>
        <a:p>
          <a:pPr marL="0" lvl="0" indent="0" algn="l" defTabSz="488950">
            <a:lnSpc>
              <a:spcPct val="100000"/>
            </a:lnSpc>
            <a:spcBef>
              <a:spcPct val="0"/>
            </a:spcBef>
            <a:spcAft>
              <a:spcPct val="35000"/>
            </a:spcAft>
            <a:buNone/>
          </a:pPr>
          <a:r>
            <a:rPr lang="en-US" sz="1100" kern="1200" dirty="0"/>
            <a:t>SAP Web IDE (deprecated)</a:t>
          </a:r>
        </a:p>
        <a:p>
          <a:pPr marL="0" lvl="0" indent="0" algn="l" defTabSz="488950">
            <a:lnSpc>
              <a:spcPct val="100000"/>
            </a:lnSpc>
            <a:spcBef>
              <a:spcPct val="0"/>
            </a:spcBef>
            <a:spcAft>
              <a:spcPct val="35000"/>
            </a:spcAft>
            <a:buNone/>
          </a:pPr>
          <a:r>
            <a:rPr lang="en-US" sz="1100" kern="1200" dirty="0"/>
            <a:t>Visual Studio Code</a:t>
          </a:r>
        </a:p>
      </dsp:txBody>
      <dsp:txXfrm>
        <a:off x="3738944" y="3715"/>
        <a:ext cx="2349426" cy="864708"/>
      </dsp:txXfrm>
    </dsp:sp>
    <dsp:sp modelId="{8072DDDE-2902-4D80-92D1-BECE21713773}">
      <dsp:nvSpPr>
        <dsp:cNvPr id="0" name=""/>
        <dsp:cNvSpPr/>
      </dsp:nvSpPr>
      <dsp:spPr>
        <a:xfrm>
          <a:off x="0" y="1084600"/>
          <a:ext cx="6089348" cy="86470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6FEB085-3ADA-4446-B50C-4B483F652C50}">
      <dsp:nvSpPr>
        <dsp:cNvPr id="0" name=""/>
        <dsp:cNvSpPr/>
      </dsp:nvSpPr>
      <dsp:spPr>
        <a:xfrm>
          <a:off x="261574" y="1279160"/>
          <a:ext cx="475589" cy="47558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A268A64-BAE1-4FE2-8FE4-AF108AF1B30F}">
      <dsp:nvSpPr>
        <dsp:cNvPr id="0" name=""/>
        <dsp:cNvSpPr/>
      </dsp:nvSpPr>
      <dsp:spPr>
        <a:xfrm>
          <a:off x="998738" y="1084600"/>
          <a:ext cx="2740206" cy="8647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515" tIns="91515" rIns="91515" bIns="91515" numCol="1" spcCol="1270" anchor="ctr" anchorCtr="0">
          <a:noAutofit/>
        </a:bodyPr>
        <a:lstStyle/>
        <a:p>
          <a:pPr marL="0" lvl="0" indent="0" algn="l" defTabSz="977900">
            <a:lnSpc>
              <a:spcPct val="100000"/>
            </a:lnSpc>
            <a:spcBef>
              <a:spcPct val="0"/>
            </a:spcBef>
            <a:spcAft>
              <a:spcPct val="35000"/>
            </a:spcAft>
            <a:buNone/>
          </a:pPr>
          <a:r>
            <a:rPr lang="en-US" sz="2200" b="1" kern="1200" dirty="0"/>
            <a:t>Key Objects:</a:t>
          </a:r>
          <a:endParaRPr lang="en-US" sz="2200" kern="1200" dirty="0"/>
        </a:p>
      </dsp:txBody>
      <dsp:txXfrm>
        <a:off x="998738" y="1084600"/>
        <a:ext cx="2740206" cy="864708"/>
      </dsp:txXfrm>
    </dsp:sp>
    <dsp:sp modelId="{83F732CC-F730-4EE5-B5B4-349C8F77CB4E}">
      <dsp:nvSpPr>
        <dsp:cNvPr id="0" name=""/>
        <dsp:cNvSpPr/>
      </dsp:nvSpPr>
      <dsp:spPr>
        <a:xfrm>
          <a:off x="3738944" y="1084600"/>
          <a:ext cx="2349426" cy="8647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515" tIns="91515" rIns="91515" bIns="91515" numCol="1" spcCol="1270" anchor="ctr" anchorCtr="0">
          <a:noAutofit/>
        </a:bodyPr>
        <a:lstStyle/>
        <a:p>
          <a:pPr marL="0" lvl="0" indent="0" algn="l" defTabSz="488950">
            <a:lnSpc>
              <a:spcPct val="100000"/>
            </a:lnSpc>
            <a:spcBef>
              <a:spcPct val="0"/>
            </a:spcBef>
            <a:spcAft>
              <a:spcPct val="35000"/>
            </a:spcAft>
            <a:buNone/>
          </a:pPr>
          <a:r>
            <a:rPr lang="en-US" sz="1100" kern="1200" dirty="0"/>
            <a:t>• Annotations, </a:t>
          </a:r>
          <a:r>
            <a:rPr lang="en-US" sz="1100" kern="1200" dirty="0" err="1"/>
            <a:t>Manifest.json</a:t>
          </a:r>
          <a:r>
            <a:rPr lang="en-US" sz="1100" kern="1200" dirty="0"/>
            <a:t>, Component.js,</a:t>
          </a:r>
        </a:p>
        <a:p>
          <a:pPr marL="0" lvl="0" indent="0" algn="l" defTabSz="488950">
            <a:lnSpc>
              <a:spcPct val="100000"/>
            </a:lnSpc>
            <a:spcBef>
              <a:spcPct val="0"/>
            </a:spcBef>
            <a:spcAft>
              <a:spcPct val="35000"/>
            </a:spcAft>
            <a:buNone/>
          </a:pPr>
          <a:r>
            <a:rPr lang="en-US" sz="1100" kern="1200" dirty="0"/>
            <a:t>Models, Views (XML, JSON, HTML), Fragments, Controllers</a:t>
          </a:r>
        </a:p>
        <a:p>
          <a:pPr marL="0" lvl="0" indent="0" algn="l" defTabSz="488950">
            <a:lnSpc>
              <a:spcPct val="100000"/>
            </a:lnSpc>
            <a:spcBef>
              <a:spcPct val="0"/>
            </a:spcBef>
            <a:spcAft>
              <a:spcPct val="35000"/>
            </a:spcAft>
            <a:buNone/>
          </a:pPr>
          <a:r>
            <a:rPr lang="en-US" sz="1100" kern="1200" dirty="0"/>
            <a:t>FLP Configuration</a:t>
          </a:r>
        </a:p>
      </dsp:txBody>
      <dsp:txXfrm>
        <a:off x="3738944" y="1084600"/>
        <a:ext cx="2349426" cy="864708"/>
      </dsp:txXfrm>
    </dsp:sp>
    <dsp:sp modelId="{D4E1CBEF-7CE5-481B-BBAF-78AC9CE455C7}">
      <dsp:nvSpPr>
        <dsp:cNvPr id="0" name=""/>
        <dsp:cNvSpPr/>
      </dsp:nvSpPr>
      <dsp:spPr>
        <a:xfrm>
          <a:off x="0" y="2165486"/>
          <a:ext cx="6089348" cy="86470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383236A-D68A-418A-9252-730CDC722AC3}">
      <dsp:nvSpPr>
        <dsp:cNvPr id="0" name=""/>
        <dsp:cNvSpPr/>
      </dsp:nvSpPr>
      <dsp:spPr>
        <a:xfrm>
          <a:off x="261574" y="2360045"/>
          <a:ext cx="475589" cy="47558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B3869A1-FEA9-4C46-9E05-C95B94B68821}">
      <dsp:nvSpPr>
        <dsp:cNvPr id="0" name=""/>
        <dsp:cNvSpPr/>
      </dsp:nvSpPr>
      <dsp:spPr>
        <a:xfrm>
          <a:off x="998738" y="2165486"/>
          <a:ext cx="2740206" cy="8647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515" tIns="91515" rIns="91515" bIns="91515" numCol="1" spcCol="1270" anchor="ctr" anchorCtr="0">
          <a:noAutofit/>
        </a:bodyPr>
        <a:lstStyle/>
        <a:p>
          <a:pPr marL="0" lvl="0" indent="0" algn="l" defTabSz="977900">
            <a:lnSpc>
              <a:spcPct val="100000"/>
            </a:lnSpc>
            <a:spcBef>
              <a:spcPct val="0"/>
            </a:spcBef>
            <a:spcAft>
              <a:spcPct val="35000"/>
            </a:spcAft>
            <a:buNone/>
          </a:pPr>
          <a:r>
            <a:rPr lang="en-US" sz="2200" b="1" kern="1200" dirty="0"/>
            <a:t>Development Process:</a:t>
          </a:r>
          <a:endParaRPr lang="en-US" sz="2200" kern="1200" dirty="0"/>
        </a:p>
      </dsp:txBody>
      <dsp:txXfrm>
        <a:off x="998738" y="2165486"/>
        <a:ext cx="2740206" cy="864708"/>
      </dsp:txXfrm>
    </dsp:sp>
    <dsp:sp modelId="{BB8AD147-A873-483A-89A0-0DA01B8729DA}">
      <dsp:nvSpPr>
        <dsp:cNvPr id="0" name=""/>
        <dsp:cNvSpPr/>
      </dsp:nvSpPr>
      <dsp:spPr>
        <a:xfrm>
          <a:off x="3738944" y="2165486"/>
          <a:ext cx="2349426" cy="8647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515" tIns="91515" rIns="91515" bIns="91515" numCol="1" spcCol="1270" anchor="ctr" anchorCtr="0">
          <a:noAutofit/>
        </a:bodyPr>
        <a:lstStyle/>
        <a:p>
          <a:pPr marL="0" lvl="0" indent="0" algn="l" defTabSz="488950">
            <a:lnSpc>
              <a:spcPct val="100000"/>
            </a:lnSpc>
            <a:spcBef>
              <a:spcPct val="0"/>
            </a:spcBef>
            <a:spcAft>
              <a:spcPct val="35000"/>
            </a:spcAft>
            <a:buNone/>
          </a:pPr>
          <a:r>
            <a:rPr lang="en-US" sz="1100" kern="1200" dirty="0"/>
            <a:t>• Requirement Gathering → Technical Design → Coding → Testing → Transport</a:t>
          </a:r>
        </a:p>
      </dsp:txBody>
      <dsp:txXfrm>
        <a:off x="3738944" y="2165486"/>
        <a:ext cx="2349426" cy="864708"/>
      </dsp:txXfrm>
    </dsp:sp>
    <dsp:sp modelId="{B2EE8C33-A4CA-423B-BDCB-50322349F59E}">
      <dsp:nvSpPr>
        <dsp:cNvPr id="0" name=""/>
        <dsp:cNvSpPr/>
      </dsp:nvSpPr>
      <dsp:spPr>
        <a:xfrm>
          <a:off x="0" y="3246372"/>
          <a:ext cx="6089348" cy="86470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1A49BE9-76A8-4906-AA11-FBFFEC32A0B1}">
      <dsp:nvSpPr>
        <dsp:cNvPr id="0" name=""/>
        <dsp:cNvSpPr/>
      </dsp:nvSpPr>
      <dsp:spPr>
        <a:xfrm>
          <a:off x="261574" y="3440931"/>
          <a:ext cx="475589" cy="47558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4140478-32FC-4821-AF39-C856F3752E90}">
      <dsp:nvSpPr>
        <dsp:cNvPr id="0" name=""/>
        <dsp:cNvSpPr/>
      </dsp:nvSpPr>
      <dsp:spPr>
        <a:xfrm>
          <a:off x="998738" y="3246372"/>
          <a:ext cx="2740206" cy="8647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515" tIns="91515" rIns="91515" bIns="91515" numCol="1" spcCol="1270" anchor="ctr" anchorCtr="0">
          <a:noAutofit/>
        </a:bodyPr>
        <a:lstStyle/>
        <a:p>
          <a:pPr marL="0" lvl="0" indent="0" algn="l" defTabSz="977900">
            <a:lnSpc>
              <a:spcPct val="100000"/>
            </a:lnSpc>
            <a:spcBef>
              <a:spcPct val="0"/>
            </a:spcBef>
            <a:spcAft>
              <a:spcPct val="35000"/>
            </a:spcAft>
            <a:buNone/>
          </a:pPr>
          <a:r>
            <a:rPr lang="en-US" sz="2200" b="1" kern="1200" dirty="0"/>
            <a:t>Types of Programs:</a:t>
          </a:r>
          <a:endParaRPr lang="en-US" sz="2200" kern="1200" dirty="0"/>
        </a:p>
      </dsp:txBody>
      <dsp:txXfrm>
        <a:off x="998738" y="3246372"/>
        <a:ext cx="2740206" cy="864708"/>
      </dsp:txXfrm>
    </dsp:sp>
    <dsp:sp modelId="{5993261B-1E59-4324-A508-6FE78360D5BF}">
      <dsp:nvSpPr>
        <dsp:cNvPr id="0" name=""/>
        <dsp:cNvSpPr/>
      </dsp:nvSpPr>
      <dsp:spPr>
        <a:xfrm>
          <a:off x="3738944" y="3246372"/>
          <a:ext cx="2349426" cy="8647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515" tIns="91515" rIns="91515" bIns="91515" numCol="1" spcCol="1270" anchor="ctr" anchorCtr="0">
          <a:noAutofit/>
        </a:bodyPr>
        <a:lstStyle/>
        <a:p>
          <a:pPr marL="0" lvl="0" indent="0" algn="l" defTabSz="488950">
            <a:lnSpc>
              <a:spcPct val="100000"/>
            </a:lnSpc>
            <a:spcBef>
              <a:spcPct val="0"/>
            </a:spcBef>
            <a:spcAft>
              <a:spcPct val="35000"/>
            </a:spcAft>
            <a:buNone/>
          </a:pPr>
          <a:r>
            <a:rPr lang="en-US" sz="1100" kern="1200" dirty="0"/>
            <a:t>• Web or Mobile</a:t>
          </a:r>
        </a:p>
        <a:p>
          <a:pPr marL="0" lvl="0" indent="0" algn="l" defTabSz="488950">
            <a:lnSpc>
              <a:spcPct val="100000"/>
            </a:lnSpc>
            <a:spcBef>
              <a:spcPct val="0"/>
            </a:spcBef>
            <a:spcAft>
              <a:spcPct val="35000"/>
            </a:spcAft>
            <a:buNone/>
          </a:pPr>
          <a:r>
            <a:rPr lang="en-US" sz="1100" kern="1200" dirty="0"/>
            <a:t>Transactional Apps, Analytical Apps, Dashboards, Overviews, Worklists</a:t>
          </a:r>
        </a:p>
      </dsp:txBody>
      <dsp:txXfrm>
        <a:off x="3738944" y="3246372"/>
        <a:ext cx="2349426" cy="864708"/>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27B862-DC4D-47B5-80D4-1A90C09DF1BF}">
      <dsp:nvSpPr>
        <dsp:cNvPr id="0" name=""/>
        <dsp:cNvSpPr/>
      </dsp:nvSpPr>
      <dsp:spPr>
        <a:xfrm>
          <a:off x="4955" y="683477"/>
          <a:ext cx="2166863" cy="1300117"/>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1" i="0" kern="1200" baseline="0" dirty="0"/>
            <a:t>Plan</a:t>
          </a:r>
          <a:br>
            <a:rPr lang="en-US" sz="1600" b="0" i="0" kern="1200" baseline="0" dirty="0"/>
          </a:br>
          <a:r>
            <a:rPr lang="en-US" sz="1200" b="0" i="0" kern="1200" baseline="0" dirty="0"/>
            <a:t>Jira, SAP Solution Manager</a:t>
          </a:r>
          <a:endParaRPr lang="en-US" sz="1600" kern="1200" dirty="0"/>
        </a:p>
      </dsp:txBody>
      <dsp:txXfrm>
        <a:off x="43034" y="721556"/>
        <a:ext cx="2090705" cy="1223959"/>
      </dsp:txXfrm>
    </dsp:sp>
    <dsp:sp modelId="{187A50D8-91B7-45FF-A41F-A17BA9A16502}">
      <dsp:nvSpPr>
        <dsp:cNvPr id="0" name=""/>
        <dsp:cNvSpPr/>
      </dsp:nvSpPr>
      <dsp:spPr>
        <a:xfrm>
          <a:off x="2362503" y="1064845"/>
          <a:ext cx="459375" cy="53738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en-US" sz="2400" kern="1200"/>
        </a:p>
      </dsp:txBody>
      <dsp:txXfrm>
        <a:off x="2362503" y="1172321"/>
        <a:ext cx="321563" cy="322430"/>
      </dsp:txXfrm>
    </dsp:sp>
    <dsp:sp modelId="{1BD8EEE8-2ACE-4115-BB8D-9C842018AAE9}">
      <dsp:nvSpPr>
        <dsp:cNvPr id="0" name=""/>
        <dsp:cNvSpPr/>
      </dsp:nvSpPr>
      <dsp:spPr>
        <a:xfrm>
          <a:off x="3038564" y="683477"/>
          <a:ext cx="2166863" cy="1300117"/>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1" i="0" kern="1200" baseline="0" dirty="0"/>
            <a:t>Code</a:t>
          </a:r>
          <a:br>
            <a:rPr lang="en-US" sz="1600" b="0" i="0" kern="1200" baseline="0" dirty="0"/>
          </a:br>
          <a:r>
            <a:rPr lang="en-US" sz="1200" b="0" i="0" kern="1200" baseline="0" dirty="0"/>
            <a:t>ADT (ABAP), Business Application Studio (UI5/CAP)</a:t>
          </a:r>
          <a:endParaRPr lang="en-US" sz="1600" kern="1200" dirty="0"/>
        </a:p>
      </dsp:txBody>
      <dsp:txXfrm>
        <a:off x="3076643" y="721556"/>
        <a:ext cx="2090705" cy="1223959"/>
      </dsp:txXfrm>
    </dsp:sp>
    <dsp:sp modelId="{BFDFB6A7-3198-4EFA-9D4D-A144F9447197}">
      <dsp:nvSpPr>
        <dsp:cNvPr id="0" name=""/>
        <dsp:cNvSpPr/>
      </dsp:nvSpPr>
      <dsp:spPr>
        <a:xfrm>
          <a:off x="5396111" y="1064845"/>
          <a:ext cx="459375" cy="53738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en-US" sz="2400" kern="1200"/>
        </a:p>
      </dsp:txBody>
      <dsp:txXfrm>
        <a:off x="5396111" y="1172321"/>
        <a:ext cx="321563" cy="322430"/>
      </dsp:txXfrm>
    </dsp:sp>
    <dsp:sp modelId="{B22D8ECD-E96B-4F39-A339-64AD10241E14}">
      <dsp:nvSpPr>
        <dsp:cNvPr id="0" name=""/>
        <dsp:cNvSpPr/>
      </dsp:nvSpPr>
      <dsp:spPr>
        <a:xfrm>
          <a:off x="6072173" y="683477"/>
          <a:ext cx="2166863" cy="1300117"/>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i="0" kern="1200" baseline="0" dirty="0"/>
            <a:t>Scan</a:t>
          </a:r>
          <a:br>
            <a:rPr lang="en-US" sz="1800" b="0" i="0" kern="1200" baseline="0" dirty="0"/>
          </a:br>
          <a:r>
            <a:rPr lang="en-US" sz="1200" b="0" i="0" kern="1200" baseline="0" dirty="0"/>
            <a:t>ABAP Test Cockpit (ATC), SonarQube, Fortify</a:t>
          </a:r>
          <a:endParaRPr lang="en-US" sz="1200" kern="1200" dirty="0"/>
        </a:p>
      </dsp:txBody>
      <dsp:txXfrm>
        <a:off x="6110252" y="721556"/>
        <a:ext cx="2090705" cy="1223959"/>
      </dsp:txXfrm>
    </dsp:sp>
    <dsp:sp modelId="{E597E0BB-62FF-4D10-B6B6-94138B7E9048}">
      <dsp:nvSpPr>
        <dsp:cNvPr id="0" name=""/>
        <dsp:cNvSpPr/>
      </dsp:nvSpPr>
      <dsp:spPr>
        <a:xfrm>
          <a:off x="8429720" y="1064845"/>
          <a:ext cx="459375" cy="53738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en-US" sz="2400" kern="1200"/>
        </a:p>
      </dsp:txBody>
      <dsp:txXfrm>
        <a:off x="8429720" y="1172321"/>
        <a:ext cx="321563" cy="322430"/>
      </dsp:txXfrm>
    </dsp:sp>
    <dsp:sp modelId="{BE6797BD-6656-400B-8379-3DBC81FD8458}">
      <dsp:nvSpPr>
        <dsp:cNvPr id="0" name=""/>
        <dsp:cNvSpPr/>
      </dsp:nvSpPr>
      <dsp:spPr>
        <a:xfrm>
          <a:off x="9105781" y="683477"/>
          <a:ext cx="2166863" cy="1300117"/>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1" i="0" kern="1200" baseline="0" dirty="0"/>
            <a:t>Build</a:t>
          </a:r>
          <a:br>
            <a:rPr lang="en-US" sz="2000" b="0" i="0" kern="1200" baseline="0" dirty="0"/>
          </a:br>
          <a:r>
            <a:rPr lang="en-US" sz="1200" b="0" i="0" kern="1200" baseline="0" dirty="0"/>
            <a:t>Jenkins, SAP CI/CD Service</a:t>
          </a:r>
          <a:endParaRPr lang="en-US" sz="1200" kern="1200" dirty="0"/>
        </a:p>
      </dsp:txBody>
      <dsp:txXfrm>
        <a:off x="9143860" y="721556"/>
        <a:ext cx="2090705" cy="1223959"/>
      </dsp:txXfrm>
    </dsp:sp>
    <dsp:sp modelId="{99A4EF19-97DF-466C-BBDA-4BE664BE89C6}">
      <dsp:nvSpPr>
        <dsp:cNvPr id="0" name=""/>
        <dsp:cNvSpPr/>
      </dsp:nvSpPr>
      <dsp:spPr>
        <a:xfrm rot="5400000">
          <a:off x="9959525" y="2135276"/>
          <a:ext cx="459375" cy="53738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en-US" sz="2400" kern="1200"/>
        </a:p>
      </dsp:txBody>
      <dsp:txXfrm rot="-5400000">
        <a:off x="10027998" y="2174279"/>
        <a:ext cx="322430" cy="321563"/>
      </dsp:txXfrm>
    </dsp:sp>
    <dsp:sp modelId="{E2D90F8A-F0CB-495E-88E8-D6BE2212A88B}">
      <dsp:nvSpPr>
        <dsp:cNvPr id="0" name=""/>
        <dsp:cNvSpPr/>
      </dsp:nvSpPr>
      <dsp:spPr>
        <a:xfrm>
          <a:off x="9105781" y="2850341"/>
          <a:ext cx="2166863" cy="1300117"/>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1" i="0" kern="1200" baseline="0" dirty="0"/>
            <a:t>Test</a:t>
          </a:r>
          <a:br>
            <a:rPr lang="en-US" sz="2000" b="0" i="0" kern="1200" baseline="0" dirty="0"/>
          </a:br>
          <a:r>
            <a:rPr lang="en-US" sz="1200" b="0" i="0" kern="1200" baseline="0" dirty="0"/>
            <a:t>ABAP Unit, JUnit, Mocha</a:t>
          </a:r>
          <a:endParaRPr lang="en-US" sz="1200" kern="1200" dirty="0"/>
        </a:p>
      </dsp:txBody>
      <dsp:txXfrm>
        <a:off x="9143860" y="2888420"/>
        <a:ext cx="2090705" cy="1223959"/>
      </dsp:txXfrm>
    </dsp:sp>
    <dsp:sp modelId="{9C609B14-2242-4772-998F-85EBC5710A1D}">
      <dsp:nvSpPr>
        <dsp:cNvPr id="0" name=""/>
        <dsp:cNvSpPr/>
      </dsp:nvSpPr>
      <dsp:spPr>
        <a:xfrm rot="10800000">
          <a:off x="8455722" y="3231709"/>
          <a:ext cx="459375" cy="53738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en-US" sz="2400" kern="1200"/>
        </a:p>
      </dsp:txBody>
      <dsp:txXfrm rot="10800000">
        <a:off x="8593534" y="3339185"/>
        <a:ext cx="321563" cy="322430"/>
      </dsp:txXfrm>
    </dsp:sp>
    <dsp:sp modelId="{732E28D3-94BC-4AA4-B942-751721F5DA75}">
      <dsp:nvSpPr>
        <dsp:cNvPr id="0" name=""/>
        <dsp:cNvSpPr/>
      </dsp:nvSpPr>
      <dsp:spPr>
        <a:xfrm>
          <a:off x="6072173" y="2850341"/>
          <a:ext cx="2166863" cy="1300117"/>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1" i="0" kern="1200" baseline="0" dirty="0"/>
            <a:t>Package</a:t>
          </a:r>
          <a:br>
            <a:rPr lang="en-US" sz="2000" b="0" i="0" kern="1200" baseline="0" dirty="0"/>
          </a:br>
          <a:r>
            <a:rPr lang="en-US" sz="1200" b="0" i="0" kern="1200" baseline="0" dirty="0" err="1"/>
            <a:t>abapGit</a:t>
          </a:r>
          <a:r>
            <a:rPr lang="en-US" sz="1200" b="0" i="0" kern="1200" baseline="0" dirty="0"/>
            <a:t>, MTA Builder</a:t>
          </a:r>
          <a:endParaRPr lang="en-US" sz="1200" kern="1200" dirty="0"/>
        </a:p>
      </dsp:txBody>
      <dsp:txXfrm>
        <a:off x="6110252" y="2888420"/>
        <a:ext cx="2090705" cy="1223959"/>
      </dsp:txXfrm>
    </dsp:sp>
    <dsp:sp modelId="{99BA49BC-5186-417A-A4BB-4077FE108AC0}">
      <dsp:nvSpPr>
        <dsp:cNvPr id="0" name=""/>
        <dsp:cNvSpPr/>
      </dsp:nvSpPr>
      <dsp:spPr>
        <a:xfrm rot="10800000">
          <a:off x="5422114" y="3231709"/>
          <a:ext cx="459375" cy="53738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en-US" sz="2400" kern="1200"/>
        </a:p>
      </dsp:txBody>
      <dsp:txXfrm rot="10800000">
        <a:off x="5559926" y="3339185"/>
        <a:ext cx="321563" cy="322430"/>
      </dsp:txXfrm>
    </dsp:sp>
    <dsp:sp modelId="{A2AD46EE-A23C-414B-84F4-025436224E41}">
      <dsp:nvSpPr>
        <dsp:cNvPr id="0" name=""/>
        <dsp:cNvSpPr/>
      </dsp:nvSpPr>
      <dsp:spPr>
        <a:xfrm>
          <a:off x="3038564" y="2850341"/>
          <a:ext cx="2166863" cy="1300117"/>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1" i="0" kern="1200" baseline="0" dirty="0"/>
            <a:t>Deploy</a:t>
          </a:r>
          <a:r>
            <a:rPr lang="en-US" sz="2000" b="0" i="0" kern="1200" baseline="0" dirty="0"/>
            <a:t> </a:t>
          </a:r>
          <a:br>
            <a:rPr lang="en-US" sz="2000" b="0" i="0" kern="1200" baseline="0" dirty="0"/>
          </a:br>
          <a:r>
            <a:rPr lang="en-US" sz="1200" b="0" i="0" kern="1200" baseline="0" dirty="0" err="1"/>
            <a:t>gCTS</a:t>
          </a:r>
          <a:r>
            <a:rPr lang="en-US" sz="1200" b="0" i="0" kern="1200" baseline="0" dirty="0"/>
            <a:t>, TMS, BTP CLI</a:t>
          </a:r>
          <a:endParaRPr lang="en-US" sz="1200" kern="1200" dirty="0"/>
        </a:p>
      </dsp:txBody>
      <dsp:txXfrm>
        <a:off x="3076643" y="2888420"/>
        <a:ext cx="2090705" cy="1223959"/>
      </dsp:txXfrm>
    </dsp:sp>
    <dsp:sp modelId="{BC14F0FF-0212-4560-8B9D-218FC7030CD0}">
      <dsp:nvSpPr>
        <dsp:cNvPr id="0" name=""/>
        <dsp:cNvSpPr/>
      </dsp:nvSpPr>
      <dsp:spPr>
        <a:xfrm rot="10800000">
          <a:off x="2388505" y="3231709"/>
          <a:ext cx="459375" cy="53738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en-US" sz="2400" kern="1200"/>
        </a:p>
      </dsp:txBody>
      <dsp:txXfrm rot="10800000">
        <a:off x="2526317" y="3339185"/>
        <a:ext cx="321563" cy="322430"/>
      </dsp:txXfrm>
    </dsp:sp>
    <dsp:sp modelId="{9612505E-910F-4195-8248-87452926A29B}">
      <dsp:nvSpPr>
        <dsp:cNvPr id="0" name=""/>
        <dsp:cNvSpPr/>
      </dsp:nvSpPr>
      <dsp:spPr>
        <a:xfrm>
          <a:off x="4955" y="2850341"/>
          <a:ext cx="2166863" cy="1300117"/>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1" i="0" kern="1200" baseline="0" dirty="0"/>
            <a:t>Monitor</a:t>
          </a:r>
          <a:br>
            <a:rPr lang="en-US" sz="2000" b="0" i="0" kern="1200" baseline="0" dirty="0"/>
          </a:br>
          <a:r>
            <a:rPr lang="en-US" sz="1200" b="0" i="0" kern="1200" baseline="0" dirty="0"/>
            <a:t>SAP Cloud ALM, Solution Manager</a:t>
          </a:r>
          <a:endParaRPr lang="en-US" sz="1200" kern="1200" dirty="0"/>
        </a:p>
      </dsp:txBody>
      <dsp:txXfrm>
        <a:off x="43034" y="2888420"/>
        <a:ext cx="2090705" cy="1223959"/>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D4C207-BC2D-4ABD-B2C5-98B43F06E911}">
      <dsp:nvSpPr>
        <dsp:cNvPr id="0" name=""/>
        <dsp:cNvSpPr/>
      </dsp:nvSpPr>
      <dsp:spPr>
        <a:xfrm rot="5400000">
          <a:off x="4671433" y="249816"/>
          <a:ext cx="3064522" cy="2666134"/>
        </a:xfrm>
        <a:prstGeom prst="hexagon">
          <a:avLst>
            <a:gd name="adj" fmla="val 25000"/>
            <a:gd name="vf" fmla="val 11547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3360" tIns="213360" rIns="213360" bIns="213360" numCol="1" spcCol="1270" anchor="ctr" anchorCtr="0">
          <a:noAutofit/>
        </a:bodyPr>
        <a:lstStyle/>
        <a:p>
          <a:pPr marL="0" lvl="0" indent="0" algn="ctr" defTabSz="2489200">
            <a:lnSpc>
              <a:spcPct val="90000"/>
            </a:lnSpc>
            <a:spcBef>
              <a:spcPct val="0"/>
            </a:spcBef>
            <a:spcAft>
              <a:spcPct val="35000"/>
            </a:spcAft>
            <a:buNone/>
          </a:pPr>
          <a:r>
            <a:rPr lang="en-NL" sz="5600" kern="1200" dirty="0"/>
            <a:t>25.1</a:t>
          </a:r>
        </a:p>
      </dsp:txBody>
      <dsp:txXfrm rot="-5400000">
        <a:off x="5286100" y="528177"/>
        <a:ext cx="1835188" cy="2109412"/>
      </dsp:txXfrm>
    </dsp:sp>
    <dsp:sp modelId="{5AFC6F72-2D24-480A-A6D1-20C2A0523C84}">
      <dsp:nvSpPr>
        <dsp:cNvPr id="0" name=""/>
        <dsp:cNvSpPr/>
      </dsp:nvSpPr>
      <dsp:spPr>
        <a:xfrm>
          <a:off x="7617665" y="663527"/>
          <a:ext cx="3420007" cy="18387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Font typeface="Courier New" panose="02070309020205020404" pitchFamily="49" charset="0"/>
            <a:buNone/>
          </a:pPr>
          <a:r>
            <a:rPr lang="en-US" sz="1400" b="1" i="0" kern="1200" dirty="0">
              <a:solidFill>
                <a:srgbClr val="000000"/>
              </a:solidFill>
              <a:effectLst/>
              <a:latin typeface="Aktiv Grotesk reg"/>
            </a:rPr>
            <a:t>Denial of Service: Regular Expression</a:t>
          </a:r>
          <a:endParaRPr lang="en-NL" sz="1400" b="1" kern="1200" dirty="0"/>
        </a:p>
        <a:p>
          <a:pPr marL="0" lvl="0" indent="0" algn="l" defTabSz="622300">
            <a:lnSpc>
              <a:spcPct val="90000"/>
            </a:lnSpc>
            <a:spcBef>
              <a:spcPct val="0"/>
            </a:spcBef>
            <a:spcAft>
              <a:spcPct val="35000"/>
            </a:spcAft>
            <a:buFont typeface="Courier New" panose="02070309020205020404" pitchFamily="49" charset="0"/>
            <a:buNone/>
          </a:pPr>
          <a:r>
            <a:rPr lang="en-US" sz="1400" b="1" i="0" kern="1200" dirty="0">
              <a:solidFill>
                <a:srgbClr val="000000"/>
              </a:solidFill>
              <a:effectLst/>
              <a:latin typeface="Aktiv Grotesk reg"/>
            </a:rPr>
            <a:t>Insecure Transport</a:t>
          </a:r>
        </a:p>
        <a:p>
          <a:pPr marL="0" lvl="0" indent="0" algn="l" defTabSz="622300">
            <a:lnSpc>
              <a:spcPct val="90000"/>
            </a:lnSpc>
            <a:spcBef>
              <a:spcPct val="0"/>
            </a:spcBef>
            <a:spcAft>
              <a:spcPct val="35000"/>
            </a:spcAft>
            <a:buFont typeface="Courier New" panose="02070309020205020404" pitchFamily="49" charset="0"/>
            <a:buNone/>
          </a:pPr>
          <a:r>
            <a:rPr lang="en-US" sz="1400" b="1" i="0" kern="1200" dirty="0">
              <a:solidFill>
                <a:srgbClr val="000000"/>
              </a:solidFill>
              <a:effectLst/>
              <a:latin typeface="Aktiv Grotesk reg"/>
            </a:rPr>
            <a:t>Missing XML Validation</a:t>
          </a:r>
        </a:p>
        <a:p>
          <a:pPr marL="0" lvl="0" indent="0" algn="l" defTabSz="622300">
            <a:lnSpc>
              <a:spcPct val="90000"/>
            </a:lnSpc>
            <a:spcBef>
              <a:spcPct val="0"/>
            </a:spcBef>
            <a:spcAft>
              <a:spcPct val="35000"/>
            </a:spcAft>
            <a:buFont typeface="Courier New" panose="02070309020205020404" pitchFamily="49" charset="0"/>
            <a:buNone/>
          </a:pPr>
          <a:r>
            <a:rPr lang="en-US" sz="1400" b="1" i="0" kern="1200" dirty="0">
              <a:solidFill>
                <a:srgbClr val="000000"/>
              </a:solidFill>
              <a:effectLst/>
              <a:latin typeface="Aktiv Grotesk reg"/>
            </a:rPr>
            <a:t>Path Manipulation: Zip Entry Overwrite</a:t>
          </a:r>
        </a:p>
        <a:p>
          <a:pPr marL="0" lvl="0" indent="0" algn="l" defTabSz="622300">
            <a:lnSpc>
              <a:spcPct val="90000"/>
            </a:lnSpc>
            <a:spcBef>
              <a:spcPct val="0"/>
            </a:spcBef>
            <a:spcAft>
              <a:spcPct val="35000"/>
            </a:spcAft>
            <a:buFont typeface="Courier New" panose="02070309020205020404" pitchFamily="49" charset="0"/>
            <a:buNone/>
          </a:pPr>
          <a:r>
            <a:rPr lang="en-US" sz="1400" b="1" i="0" kern="1200">
              <a:solidFill>
                <a:srgbClr val="000000"/>
              </a:solidFill>
              <a:effectLst/>
              <a:latin typeface="Aktiv Grotesk reg"/>
            </a:rPr>
            <a:t>Server-Side Request Forgery</a:t>
          </a:r>
          <a:endParaRPr lang="en-US" sz="1400" b="1" i="0" kern="1200" dirty="0">
            <a:solidFill>
              <a:srgbClr val="000000"/>
            </a:solidFill>
            <a:effectLst/>
            <a:latin typeface="Aktiv Grotesk reg"/>
          </a:endParaRPr>
        </a:p>
        <a:p>
          <a:pPr marL="0" lvl="0" indent="0" algn="l" defTabSz="622300">
            <a:lnSpc>
              <a:spcPct val="90000"/>
            </a:lnSpc>
            <a:spcBef>
              <a:spcPct val="0"/>
            </a:spcBef>
            <a:spcAft>
              <a:spcPct val="35000"/>
            </a:spcAft>
            <a:buFont typeface="Courier New" panose="02070309020205020404" pitchFamily="49" charset="0"/>
            <a:buNone/>
          </a:pPr>
          <a:r>
            <a:rPr lang="en-US" sz="1400" b="1" i="0" kern="1200">
              <a:solidFill>
                <a:srgbClr val="000000"/>
              </a:solidFill>
              <a:effectLst/>
              <a:latin typeface="Aktiv Grotesk reg"/>
            </a:rPr>
            <a:t>Setting Manipulation</a:t>
          </a:r>
          <a:endParaRPr lang="en-US" sz="1400" b="1" i="0" kern="1200" dirty="0">
            <a:solidFill>
              <a:srgbClr val="000000"/>
            </a:solidFill>
            <a:effectLst/>
            <a:latin typeface="Aktiv Grotesk reg"/>
          </a:endParaRPr>
        </a:p>
        <a:p>
          <a:pPr marL="0" lvl="0" indent="0" algn="l" defTabSz="622300">
            <a:lnSpc>
              <a:spcPct val="90000"/>
            </a:lnSpc>
            <a:spcBef>
              <a:spcPct val="0"/>
            </a:spcBef>
            <a:spcAft>
              <a:spcPct val="35000"/>
            </a:spcAft>
            <a:buFont typeface="Courier New" panose="02070309020205020404" pitchFamily="49" charset="0"/>
            <a:buNone/>
          </a:pPr>
          <a:r>
            <a:rPr lang="en-US" sz="1400" b="1" i="0" kern="1200">
              <a:solidFill>
                <a:srgbClr val="000000"/>
              </a:solidFill>
              <a:effectLst/>
              <a:latin typeface="Aktiv Grotesk reg"/>
            </a:rPr>
            <a:t>Unreleased Resource: Database</a:t>
          </a:r>
          <a:endParaRPr lang="en-US" sz="1400" b="1" i="0" kern="1200" dirty="0">
            <a:solidFill>
              <a:srgbClr val="000000"/>
            </a:solidFill>
            <a:effectLst/>
            <a:latin typeface="Aktiv Grotesk reg"/>
          </a:endParaRPr>
        </a:p>
        <a:p>
          <a:pPr marL="0" lvl="0" indent="0" algn="l" defTabSz="622300">
            <a:lnSpc>
              <a:spcPct val="90000"/>
            </a:lnSpc>
            <a:spcBef>
              <a:spcPct val="0"/>
            </a:spcBef>
            <a:spcAft>
              <a:spcPct val="35000"/>
            </a:spcAft>
            <a:buFont typeface="Courier New" panose="02070309020205020404" pitchFamily="49" charset="0"/>
            <a:buNone/>
          </a:pPr>
          <a:r>
            <a:rPr lang="en-US" sz="1400" b="1" i="0" kern="1200">
              <a:solidFill>
                <a:srgbClr val="000000"/>
              </a:solidFill>
              <a:effectLst/>
              <a:latin typeface="Aktiv Grotesk reg"/>
            </a:rPr>
            <a:t>Unreleased Resource: Sockets</a:t>
          </a:r>
          <a:endParaRPr lang="en-US" sz="1400" b="1" i="0" kern="1200" dirty="0">
            <a:solidFill>
              <a:srgbClr val="000000"/>
            </a:solidFill>
            <a:effectLst/>
            <a:latin typeface="Aktiv Grotesk reg"/>
          </a:endParaRPr>
        </a:p>
        <a:p>
          <a:pPr marL="0" lvl="0" indent="0" algn="l" defTabSz="622300">
            <a:lnSpc>
              <a:spcPct val="90000"/>
            </a:lnSpc>
            <a:spcBef>
              <a:spcPct val="0"/>
            </a:spcBef>
            <a:spcAft>
              <a:spcPct val="35000"/>
            </a:spcAft>
            <a:buFont typeface="Courier New" panose="02070309020205020404" pitchFamily="49" charset="0"/>
            <a:buNone/>
          </a:pPr>
          <a:r>
            <a:rPr lang="en-US" sz="1400" b="1" i="0" kern="1200" dirty="0">
              <a:solidFill>
                <a:srgbClr val="000000"/>
              </a:solidFill>
              <a:effectLst/>
              <a:latin typeface="Aktiv Grotesk reg"/>
            </a:rPr>
            <a:t>XML Entity Expansion Injection</a:t>
          </a:r>
        </a:p>
        <a:p>
          <a:pPr marL="0" lvl="0" indent="0" algn="l" defTabSz="622300">
            <a:lnSpc>
              <a:spcPct val="90000"/>
            </a:lnSpc>
            <a:spcBef>
              <a:spcPct val="0"/>
            </a:spcBef>
            <a:spcAft>
              <a:spcPct val="35000"/>
            </a:spcAft>
            <a:buFont typeface="Courier New" panose="02070309020205020404" pitchFamily="49" charset="0"/>
            <a:buNone/>
          </a:pPr>
          <a:r>
            <a:rPr lang="en-US" sz="1400" b="1" i="0" kern="1200" dirty="0">
              <a:solidFill>
                <a:srgbClr val="000000"/>
              </a:solidFill>
              <a:effectLst/>
              <a:latin typeface="Aktiv Grotesk reg"/>
            </a:rPr>
            <a:t>XML External Entity Injection</a:t>
          </a:r>
        </a:p>
        <a:p>
          <a:pPr marL="0" lvl="0" indent="0" algn="l" defTabSz="622300">
            <a:lnSpc>
              <a:spcPct val="90000"/>
            </a:lnSpc>
            <a:spcBef>
              <a:spcPct val="0"/>
            </a:spcBef>
            <a:spcAft>
              <a:spcPct val="35000"/>
            </a:spcAft>
            <a:buFont typeface="Courier New" panose="02070309020205020404" pitchFamily="49" charset="0"/>
            <a:buNone/>
          </a:pPr>
          <a:r>
            <a:rPr lang="en-US" sz="1400" b="1" i="0" kern="1200" dirty="0">
              <a:solidFill>
                <a:srgbClr val="000000"/>
              </a:solidFill>
              <a:effectLst/>
              <a:latin typeface="Aktiv Grotesk reg"/>
            </a:rPr>
            <a:t>XML Injection</a:t>
          </a:r>
          <a:endParaRPr lang="en-US" sz="1400" b="1" kern="1200" dirty="0"/>
        </a:p>
      </dsp:txBody>
      <dsp:txXfrm>
        <a:off x="7617665" y="663527"/>
        <a:ext cx="3420007" cy="1838713"/>
      </dsp:txXfrm>
    </dsp:sp>
    <dsp:sp modelId="{DBC209B1-FCC3-48F6-92A6-A32B0AA3010E}">
      <dsp:nvSpPr>
        <dsp:cNvPr id="0" name=""/>
        <dsp:cNvSpPr/>
      </dsp:nvSpPr>
      <dsp:spPr>
        <a:xfrm rot="5400000">
          <a:off x="1792008" y="249816"/>
          <a:ext cx="3064522" cy="2666134"/>
        </a:xfrm>
        <a:prstGeom prst="hexagon">
          <a:avLst>
            <a:gd name="adj" fmla="val 25000"/>
            <a:gd name="vf" fmla="val 11547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NL" sz="3600" kern="1200"/>
        </a:p>
      </dsp:txBody>
      <dsp:txXfrm rot="-5400000">
        <a:off x="2406675" y="528177"/>
        <a:ext cx="1835188" cy="2109412"/>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D2717A-3999-4EE1-925A-8A3849BCFF04}">
      <dsp:nvSpPr>
        <dsp:cNvPr id="0" name=""/>
        <dsp:cNvSpPr/>
      </dsp:nvSpPr>
      <dsp:spPr>
        <a:xfrm>
          <a:off x="0" y="819042"/>
          <a:ext cx="5472725" cy="6048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0D98C7B-FAE2-442A-B58F-D9289AEDD119}">
      <dsp:nvSpPr>
        <dsp:cNvPr id="0" name=""/>
        <dsp:cNvSpPr/>
      </dsp:nvSpPr>
      <dsp:spPr>
        <a:xfrm>
          <a:off x="273636" y="464802"/>
          <a:ext cx="3830907" cy="70848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4799" tIns="0" rIns="144799" bIns="0" numCol="1" spcCol="1270" anchor="ctr" anchorCtr="0">
          <a:noAutofit/>
        </a:bodyPr>
        <a:lstStyle/>
        <a:p>
          <a:pPr marL="0" lvl="0" indent="0" algn="l" defTabSz="1066800">
            <a:lnSpc>
              <a:spcPct val="90000"/>
            </a:lnSpc>
            <a:spcBef>
              <a:spcPct val="0"/>
            </a:spcBef>
            <a:spcAft>
              <a:spcPct val="35000"/>
            </a:spcAft>
            <a:buNone/>
          </a:pPr>
          <a:r>
            <a:rPr lang="en-US" sz="2400" kern="1200" dirty="0"/>
            <a:t>OpenText Fortify Static Code Analyzer</a:t>
          </a:r>
          <a:endParaRPr lang="en-NL" sz="2400" kern="1200" dirty="0"/>
        </a:p>
      </dsp:txBody>
      <dsp:txXfrm>
        <a:off x="308221" y="499387"/>
        <a:ext cx="3761737" cy="639310"/>
      </dsp:txXfrm>
    </dsp:sp>
    <dsp:sp modelId="{214B4FCC-2728-4813-8F86-5D445B77FFF0}">
      <dsp:nvSpPr>
        <dsp:cNvPr id="0" name=""/>
        <dsp:cNvSpPr/>
      </dsp:nvSpPr>
      <dsp:spPr>
        <a:xfrm>
          <a:off x="0" y="1907682"/>
          <a:ext cx="5472725" cy="6048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C80DBE2-44F5-4F9F-BA5D-E54FFE9536FC}">
      <dsp:nvSpPr>
        <dsp:cNvPr id="0" name=""/>
        <dsp:cNvSpPr/>
      </dsp:nvSpPr>
      <dsp:spPr>
        <a:xfrm>
          <a:off x="273636" y="1553442"/>
          <a:ext cx="3830907" cy="70848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4799" tIns="0" rIns="144799" bIns="0" numCol="1" spcCol="1270" anchor="ctr" anchorCtr="0">
          <a:noAutofit/>
        </a:bodyPr>
        <a:lstStyle/>
        <a:p>
          <a:pPr marL="0" lvl="0" indent="0" algn="l" defTabSz="1066800">
            <a:lnSpc>
              <a:spcPct val="90000"/>
            </a:lnSpc>
            <a:spcBef>
              <a:spcPct val="0"/>
            </a:spcBef>
            <a:spcAft>
              <a:spcPct val="35000"/>
            </a:spcAft>
            <a:buNone/>
          </a:pPr>
          <a:r>
            <a:rPr lang="de-DE" sz="2400" kern="1200" dirty="0"/>
            <a:t>OpenText Core Software </a:t>
          </a:r>
          <a:r>
            <a:rPr lang="de-DE" sz="2400" kern="1200" dirty="0" err="1"/>
            <a:t>Composition</a:t>
          </a:r>
          <a:r>
            <a:rPr lang="de-DE" sz="2400" kern="1200" dirty="0"/>
            <a:t> Analysis</a:t>
          </a:r>
          <a:endParaRPr lang="en-NL" sz="2400" kern="1200" dirty="0"/>
        </a:p>
      </dsp:txBody>
      <dsp:txXfrm>
        <a:off x="308221" y="1588027"/>
        <a:ext cx="3761737" cy="639310"/>
      </dsp:txXfrm>
    </dsp:sp>
    <dsp:sp modelId="{516369AD-B2F7-40B0-A69F-5174A5EBA692}">
      <dsp:nvSpPr>
        <dsp:cNvPr id="0" name=""/>
        <dsp:cNvSpPr/>
      </dsp:nvSpPr>
      <dsp:spPr>
        <a:xfrm>
          <a:off x="0" y="2996322"/>
          <a:ext cx="5472725" cy="6048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AD2F917-2949-45C7-929A-6C4403466C00}">
      <dsp:nvSpPr>
        <dsp:cNvPr id="0" name=""/>
        <dsp:cNvSpPr/>
      </dsp:nvSpPr>
      <dsp:spPr>
        <a:xfrm>
          <a:off x="273636" y="2642082"/>
          <a:ext cx="3830907" cy="70848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4799" tIns="0" rIns="144799" bIns="0" numCol="1" spcCol="1270" anchor="ctr" anchorCtr="0">
          <a:noAutofit/>
        </a:bodyPr>
        <a:lstStyle/>
        <a:p>
          <a:pPr marL="0" lvl="0" indent="0" algn="l" defTabSz="1066800">
            <a:lnSpc>
              <a:spcPct val="90000"/>
            </a:lnSpc>
            <a:spcBef>
              <a:spcPct val="0"/>
            </a:spcBef>
            <a:spcAft>
              <a:spcPct val="35000"/>
            </a:spcAft>
            <a:buNone/>
          </a:pPr>
          <a:r>
            <a:rPr lang="de-DE" sz="2400" kern="1200" dirty="0"/>
            <a:t>OpenText </a:t>
          </a:r>
          <a:r>
            <a:rPr lang="de-DE" sz="2400" kern="1200" dirty="0" err="1"/>
            <a:t>Fortify</a:t>
          </a:r>
          <a:r>
            <a:rPr lang="de-DE" sz="2400" kern="1200" dirty="0"/>
            <a:t> On Demand</a:t>
          </a:r>
          <a:endParaRPr lang="en-NL" sz="2400" kern="1200" dirty="0"/>
        </a:p>
      </dsp:txBody>
      <dsp:txXfrm>
        <a:off x="308221" y="2676667"/>
        <a:ext cx="3761737" cy="639310"/>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11/layout/TabList">
  <dgm:title val="Tab List"/>
  <dgm:desc val="Use to show non-sequential or grouped blocks of information. Works well for lists with a small amount of Level 1 text. The first Level 2 displays next to the Level 1 text  and the remaining Level 2 text appears beneath the Level 1 text."/>
  <dgm:catLst>
    <dgm:cat type="list" pri="4500"/>
    <dgm:cat type="officeonline" pri="11000"/>
  </dgm:catLst>
  <dgm:sampData>
    <dgm:dataModel>
      <dgm:ptLst>
        <dgm:pt modelId="0" type="doc"/>
        <dgm:pt modelId="10">
          <dgm:prSet phldr="1"/>
        </dgm:pt>
        <dgm:pt modelId="11">
          <dgm:prSet phldr="1"/>
        </dgm:pt>
        <dgm:pt modelId="12">
          <dgm:prSet phldr="1"/>
        </dgm:pt>
        <dgm:pt modelId="20">
          <dgm:prSet phldr="1"/>
        </dgm:pt>
        <dgm:pt modelId="21">
          <dgm:prSet phldr="1"/>
        </dgm:pt>
        <dgm:pt modelId="22">
          <dgm:prSet phldr="1"/>
        </dgm:pt>
        <dgm:pt modelId="30">
          <dgm:prSet phldr="1"/>
        </dgm:pt>
        <dgm:pt modelId="31">
          <dgm:prSet phldr="1"/>
        </dgm:pt>
        <dgm:pt modelId="32">
          <dgm:prSet phldr="1"/>
        </dgm:pt>
      </dgm:ptLst>
      <dgm:cxnLst>
        <dgm:cxn modelId="40" srcId="0" destId="10" srcOrd="0" destOrd="0"/>
        <dgm:cxn modelId="41" srcId="10" destId="11" srcOrd="0" destOrd="0"/>
        <dgm:cxn modelId="42" srcId="10" destId="12" srcOrd="0" destOrd="0"/>
        <dgm:cxn modelId="50" srcId="0" destId="20" srcOrd="1" destOrd="0"/>
        <dgm:cxn modelId="51" srcId="20" destId="21" srcOrd="1" destOrd="0"/>
        <dgm:cxn modelId="52" srcId="20" destId="22" srcOrd="1" destOrd="0"/>
        <dgm:cxn modelId="60" srcId="0" destId="30" srcOrd="2" destOrd="0"/>
        <dgm:cxn modelId="61" srcId="30" destId="31" srcOrd="2" destOrd="0"/>
        <dgm:cxn modelId="62" srcId="30" destId="32"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dgm:chPref val="3"/>
      <dgm:dir/>
      <dgm:animOne val="branch"/>
      <dgm:animLvl val="lvl"/>
    </dgm:varLst>
    <dgm:alg type="lin">
      <dgm:param type="linDir" val="fromT"/>
    </dgm:alg>
    <dgm:shape xmlns:r="http://schemas.openxmlformats.org/officeDocument/2006/relationships" r:blip="">
      <dgm:adjLst/>
    </dgm:shape>
    <dgm:constrLst>
      <dgm:constr type="w" for="ch" forName="Child" refType="w"/>
      <dgm:constr type="h" for="ch" forName="Child" refType="h" fact="0.6667"/>
      <dgm:constr type="primFontSz" for="des" forName="Parent" op="equ" val="65"/>
      <dgm:constr type="primFontSz" for="des" forName="Child" op="equ" val="65"/>
      <dgm:constr type="primFontSz" for="des" forName="FirstChild" op="equ" val="65"/>
      <dgm:constr type="primFontSz" for="des" forName="Child" refType="primFontSz" refFor="des" refForName="Parent" op="lte"/>
      <dgm:constr type="primFontSz" for="des" forName="FirstChild" refType="primFontSz" refFor="des" refForName="Parent" op="lte"/>
      <dgm:constr type="primFontSz" for="des" forName="Child" refType="primFontSz" refFor="des" refForName="FirstChild" op="lte"/>
      <dgm:constr type="w" for="ch" forName="composite" refType="w"/>
      <dgm:constr type="h" for="ch" forName="composite" refType="h" fact="0.3333"/>
      <dgm:constr type="sp" refType="h" refFor="ch" refForName="composite" op="equ" fact="0.05"/>
      <dgm:constr type="h" for="ch" forName="sibTrans" refType="h" refFor="ch" refForName="composite" op="equ" fact="0.05"/>
      <dgm:constr type="w" for="ch" forName="sibTrans" refType="h" refFor="ch" refForName="sibTrans" op="equ"/>
    </dgm:constrLst>
    <dgm:forEach name="nodesForEach" axis="ch" ptType="node">
      <dgm:layoutNode name="composite">
        <dgm:alg type="composite"/>
        <dgm:shape xmlns:r="http://schemas.openxmlformats.org/officeDocument/2006/relationships" r:blip="">
          <dgm:adjLst/>
        </dgm:shape>
        <dgm:choose name="Name1">
          <dgm:if name="Name2" func="var" arg="dir" op="equ" val="norm">
            <dgm:constrLst>
              <dgm:constr type="l" for="ch" forName="Accent" refType="w" fact="0"/>
              <dgm:constr type="b" for="ch" forName="Accent" refType="h"/>
              <dgm:constr type="w" for="ch" forName="Accent" refType="w"/>
              <dgm:constr type="h" for="ch" forName="Accent" refType="h" fact="0"/>
              <dgm:constr type="l" for="ch" forName="FirstChild" refType="w" fact="0.26"/>
              <dgm:constr type="t" for="ch" forName="FirstChild" refType="h" fact="0"/>
              <dgm:constr type="w" for="ch" forName="FirstChild" refType="w" fact="0.74"/>
              <dgm:constr type="h" for="ch" forName="FirstChild" refType="h"/>
              <dgm:constr type="l" for="ch" forName="Parent" refType="w" fact="0"/>
              <dgm:constr type="t" for="ch" forName="Parent" refType="h" fact="0"/>
              <dgm:constr type="w" for="ch" forName="Parent" refType="w" fact="0.26"/>
              <dgm:constr type="h" for="ch" forName="Parent" refType="h"/>
            </dgm:constrLst>
          </dgm:if>
          <dgm:else name="Name3">
            <dgm:constrLst>
              <dgm:constr type="l" for="ch" forName="Accent" refType="w" fact="0"/>
              <dgm:constr type="b" for="ch" forName="Accent" refType="h"/>
              <dgm:constr type="w" for="ch" forName="Accent" refType="w"/>
              <dgm:constr type="h" for="ch" forName="Accent" refType="h" fact="0"/>
              <dgm:constr type="r" for="ch" forName="FirstChild" refType="w" fact="0.74"/>
              <dgm:constr type="t" for="ch" forName="FirstChild" refType="h" fact="0"/>
              <dgm:constr type="w" for="ch" forName="FirstChild" refType="w" fact="0.74"/>
              <dgm:constr type="h" for="ch" forName="FirstChild" refType="h"/>
              <dgm:constr type="r" for="ch" forName="Parent" refType="w"/>
              <dgm:constr type="t" for="ch" forName="Parent" refType="h" fact="0"/>
              <dgm:constr type="w" for="ch" forName="Parent" refType="w" fact="0.26"/>
              <dgm:constr type="h" for="ch" forName="Parent" refType="h"/>
            </dgm:constrLst>
          </dgm:else>
        </dgm:choose>
        <dgm:layoutNode name="FirstChild" styleLbl="revTx">
          <dgm:varLst>
            <dgm:chMax val="0"/>
            <dgm:chPref val="0"/>
            <dgm:bulletEnabled val="1"/>
          </dgm:varLst>
          <dgm:choose name="Name4">
            <dgm:if name="Name5" func="var" arg="dir" op="equ" val="norm">
              <dgm:alg type="tx">
                <dgm:param type="parTxLTRAlign" val="l"/>
                <dgm:param type="txAnchorVert" val="b"/>
                <dgm:param type="txAnchorVertCh" val="b"/>
                <dgm:param type="parTxRTLAlign" val="l"/>
              </dgm:alg>
            </dgm:if>
            <dgm:else name="Name6">
              <dgm:alg type="tx">
                <dgm:param type="parTxLTRAlign" val="r"/>
                <dgm:param type="shpTxLTRAlignCh" val="r"/>
                <dgm:param type="txAnchorVert" val="b"/>
                <dgm:param type="txAnchorVertCh" val="b"/>
                <dgm:param type="parTxRTLAlign" val="r"/>
              </dgm:alg>
            </dgm:else>
          </dgm:choose>
          <dgm:shape xmlns:r="http://schemas.openxmlformats.org/officeDocument/2006/relationships" type="rect" r:blip="">
            <dgm:adjLst/>
          </dgm:shape>
          <dgm:choose name="Name7">
            <dgm:if name="Name8" axis="ch" ptType="node" func="cnt" op="gte" val="1">
              <dgm:presOf axis="ch desOrSelf" ptType="node node" st="1 1" cnt="1 0"/>
            </dgm:if>
            <dgm:else name="Name9">
              <dgm:presOf/>
            </dgm:else>
          </dgm:choos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arent" styleLbl="alignNode1">
          <dgm:varLst>
            <dgm:chMax val="3"/>
            <dgm:chPref val="3"/>
            <dgm:bulletEnabled val="1"/>
          </dgm:varLst>
          <dgm:alg type="tx">
            <dgm:param type="shpTxLTRAlignCh" val="ctr"/>
            <dgm:param type="txAnchorVertCh" val="mid"/>
          </dgm:alg>
          <dgm:shape xmlns:r="http://schemas.openxmlformats.org/officeDocument/2006/relationships" type="round2SameRect" r:blip="">
            <dgm:adjLst>
              <dgm:adj idx="1" val="0.1667"/>
              <dgm:adj idx="2" val="0"/>
            </dgm:adjLst>
          </dgm:shape>
          <dgm:presOf axis="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Accent" styleLbl="parChTrans1D1">
          <dgm:alg type="sp"/>
          <dgm:shape xmlns:r="http://schemas.openxmlformats.org/officeDocument/2006/relationships" type="line" r:blip="" zOrderOff="-99999">
            <dgm:adjLst/>
          </dgm:shape>
          <dgm:presOf/>
        </dgm:layoutNode>
      </dgm:layoutNode>
      <dgm:choose name="Name10">
        <dgm:if name="Name11" axis="ch" ptType="node" st="2" cnt="1" func="cnt" op="gte" val="1">
          <dgm:layoutNode name="Child" styleLbl="revTx">
            <dgm:varLst>
              <dgm:chMax val="0"/>
              <dgm:chPref val="0"/>
              <dgm:bulletEnabled val="1"/>
            </dgm:varLst>
            <dgm:choose name="Name12">
              <dgm:if name="Name13" func="var" arg="dir" op="equ" val="norm">
                <dgm:alg type="tx">
                  <dgm:param type="stBulletLvl" val="1"/>
                  <dgm:param type="parTxLTRAlign" val="l"/>
                  <dgm:param type="parTxRTLAlign" val="l"/>
                  <dgm:param type="txAnchorVert" val="t"/>
                </dgm:alg>
              </dgm:if>
              <dgm:else name="Name14">
                <dgm:alg type="tx">
                  <dgm:param type="stBulletLvl" val="1"/>
                  <dgm:param type="parTxLTRAlign" val="r"/>
                  <dgm:param type="shpTxLTRAlignCh" val="r"/>
                  <dgm:param type="txAnchorVert" val="t"/>
                  <dgm:param type="parTxRTLAlign" val="r"/>
                </dgm:alg>
              </dgm:else>
            </dgm:choose>
            <dgm:shape xmlns:r="http://schemas.openxmlformats.org/officeDocument/2006/relationships" type="rect" r:blip="">
              <dgm:adjLst/>
            </dgm:shape>
            <dgm:presOf axis="ch desOrSelf" ptType="node node" st="2 1" cnt="0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if>
        <dgm:else name="Name15"/>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6.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7.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8/layout/AlternatingHexagons">
  <dgm:title val=""/>
  <dgm:desc val=""/>
  <dgm:catLst>
    <dgm:cat type="list" pri="1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alg type="lin">
      <dgm:param type="linDir" val="fromT"/>
    </dgm:alg>
    <dgm:shape xmlns:r="http://schemas.openxmlformats.org/officeDocument/2006/relationships" r:blip="">
      <dgm:adjLst/>
    </dgm:shape>
    <dgm:constrLst>
      <dgm:constr type="primFontSz" for="des" forName="Parent1" val="65"/>
      <dgm:constr type="primFontSz" for="des" forName="Childtext1" refType="primFontSz" refFor="des" refForName="Parent1" op="lte"/>
      <dgm:constr type="w" for="ch" forName="composite" refType="w"/>
      <dgm:constr type="h" for="ch" forName="composite" refType="h"/>
      <dgm:constr type="h" for="ch" forName="spaceBetweenRectangles" refType="w" refFor="ch" refForName="composite" fact="-0.042"/>
      <dgm:constr type="sp" refType="h" refFor="ch" refForName="composite" op="equ" fact="0.1"/>
    </dgm:constrLst>
    <dgm:forEach name="nodesForEach" axis="ch" ptType="node">
      <dgm:layoutNode name="composite">
        <dgm:alg type="composite">
          <dgm:param type="ar" val="3.6"/>
        </dgm:alg>
        <dgm:shape xmlns:r="http://schemas.openxmlformats.org/officeDocument/2006/relationships" r:blip="">
          <dgm:adjLst/>
        </dgm:shape>
        <dgm:choose name="Name1">
          <dgm:if name="Name2" func="var" arg="dir" op="equ" val="norm">
            <dgm:choose name="Name3">
              <dgm:if name="Name4" axis="self" ptType="node" func="posOdd" op="equ" val="1">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dgm:constr type="h" for="ch" forName="BalanceSpacing" refType="h" fact="0.1"/>
                  <dgm:constr type="l" for="ch" forName="BalanceSpacing1" refType="w" fact="0.69"/>
                  <dgm:constr type="t" for="ch" forName="BalanceSpacing1" refType="h" fact="0.2"/>
                  <dgm:constr type="w" for="ch" forName="BalanceSpacing1" refType="w" fact="0.31"/>
                  <dgm:constr type="h" for="ch" forName="BalanceSpacing1" refType="h" fact="0.6"/>
                </dgm:constrLst>
              </dgm:if>
              <dgm:else name="Name5">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 type="l" for="ch" forName="BalanceSpacing1" refType="w" fact="0"/>
                  <dgm:constr type="t" for="ch" forName="BalanceSpacing1" refType="h" fact="0.2"/>
                  <dgm:constr type="w" for="ch" forName="BalanceSpacing1" refType="w" fact="0.3"/>
                  <dgm:constr type="h" for="ch" forName="BalanceSpacing1" refType="h" fact="0.6"/>
                </dgm:constrLst>
              </dgm:else>
            </dgm:choose>
          </dgm:if>
          <dgm:else name="Name6">
            <dgm:choose name="Name7">
              <dgm:if name="Name8" axis="self" ptType="node" func="posOdd" op="equ" val="1">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Lst>
              </dgm:if>
              <dgm:else name="Name9">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fact="0.18"/>
                  <dgm:constr type="h" for="ch" forName="BalanceSpacing" refType="h"/>
                </dgm:constrLst>
              </dgm:else>
            </dgm:choose>
          </dgm:else>
        </dgm:choose>
        <dgm:layoutNode name="Parent1" styleLbl="node1">
          <dgm:varLst>
            <dgm:chMax val="1"/>
            <dgm:chPref val="1"/>
            <dgm:bulletEnabled val="1"/>
          </dgm:varLst>
          <dgm:alg type="tx"/>
          <dgm:shape xmlns:r="http://schemas.openxmlformats.org/officeDocument/2006/relationships" rot="90" type="hexagon" r:blip="">
            <dgm:adjLst>
              <dgm:adj idx="1" val="0.25"/>
              <dgm:adj idx="2" val="1.154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hildtext1" styleLbl="revTx">
          <dgm:varLst>
            <dgm:chMax val="0"/>
            <dgm:chPref val="0"/>
            <dgm:bulletEnabled val="1"/>
          </dgm:varLst>
          <dgm:choose name="Name10">
            <dgm:if name="Name11" func="var" arg="dir" op="equ" val="norm">
              <dgm:choose name="Name12">
                <dgm:if name="Name13" axis="self" ptType="node" func="posOdd" op="equ" val="1">
                  <dgm:alg type="tx">
                    <dgm:param type="parTxLTRAlign" val="l"/>
                  </dgm:alg>
                </dgm:if>
                <dgm:else name="Name14">
                  <dgm:alg type="tx">
                    <dgm:param type="parTxLTRAlign" val="r"/>
                  </dgm:alg>
                </dgm:else>
              </dgm:choose>
            </dgm:if>
            <dgm:else name="Name15">
              <dgm:choose name="Name16">
                <dgm:if name="Name17" axis="self" ptType="node" func="posOdd" op="equ" val="1">
                  <dgm:alg type="tx">
                    <dgm:param type="parTxLTRAlign" val="r"/>
                  </dgm:alg>
                </dgm:if>
                <dgm:else name="Name18">
                  <dgm:alg type="tx">
                    <dgm:param type="parTxLTRAlign" val="l"/>
                  </dgm:alg>
                </dgm:else>
              </dgm:choose>
            </dgm:else>
          </dgm:choose>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BalanceSpacing">
          <dgm:alg type="sp"/>
          <dgm:shape xmlns:r="http://schemas.openxmlformats.org/officeDocument/2006/relationships" r:blip="">
            <dgm:adjLst/>
          </dgm:shape>
        </dgm:layoutNode>
        <dgm:layoutNode name="BalanceSpacing1">
          <dgm:alg type="sp"/>
          <dgm:shape xmlns:r="http://schemas.openxmlformats.org/officeDocument/2006/relationships" r:blip="">
            <dgm:adjLst/>
          </dgm:shape>
        </dgm:layoutNode>
        <dgm:forEach name="Name19" axis="followSib" ptType="sibTrans" hideLastTrans="0" cnt="1">
          <dgm:layoutNode name="Accent1Text" styleLbl="node1">
            <dgm:alg type="tx"/>
            <dgm:shape xmlns:r="http://schemas.openxmlformats.org/officeDocument/2006/relationships" rot="90" type="hexagon" r:blip="">
              <dgm:adjLst>
                <dgm:adj idx="1" val="0.25"/>
                <dgm:adj idx="2" val="1.1547"/>
              </dgm:adjLst>
            </dgm:shape>
            <dgm:presOf axis="self" ptType="sibTrans"/>
            <dgm:constrLst>
              <dgm:constr type="lMarg"/>
              <dgm:constr type="rMarg"/>
              <dgm:constr type="tMarg"/>
              <dgm:constr type="bMarg"/>
            </dgm:constrLst>
            <dgm:ruleLst>
              <dgm:rule type="primFontSz" val="5" fact="NaN" max="NaN"/>
            </dgm:ruleLst>
          </dgm:layoutNode>
        </dgm:forEach>
      </dgm:layoutNode>
      <dgm:forEach name="Name2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2989713-3675-D28B-8DBB-C0319F051E7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endParaRPr>
          </a:p>
        </p:txBody>
      </p:sp>
      <p:sp>
        <p:nvSpPr>
          <p:cNvPr id="3" name="Date Placeholder 2">
            <a:extLst>
              <a:ext uri="{FF2B5EF4-FFF2-40B4-BE49-F238E27FC236}">
                <a16:creationId xmlns:a16="http://schemas.microsoft.com/office/drawing/2014/main" id="{1C6C1B86-43F7-CB88-3AF4-6A17DF4FD70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FDFFE8E-7A3A-4930-8C36-D3D4D1DA95C4}" type="datetimeFigureOut">
              <a:rPr lang="en-US" smtClean="0">
                <a:latin typeface="Arial" panose="020B0604020202020204" pitchFamily="34" charset="0"/>
              </a:rPr>
              <a:t>10/28/2025</a:t>
            </a:fld>
            <a:endParaRPr lang="en-US" dirty="0">
              <a:latin typeface="Arial" panose="020B0604020202020204" pitchFamily="34" charset="0"/>
            </a:endParaRPr>
          </a:p>
        </p:txBody>
      </p:sp>
      <p:sp>
        <p:nvSpPr>
          <p:cNvPr id="4" name="Footer Placeholder 3">
            <a:extLst>
              <a:ext uri="{FF2B5EF4-FFF2-40B4-BE49-F238E27FC236}">
                <a16:creationId xmlns:a16="http://schemas.microsoft.com/office/drawing/2014/main" id="{58226504-9C46-A7F4-62CD-73B7938A768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latin typeface="Arial" panose="020B0604020202020204" pitchFamily="34" charset="0"/>
            </a:endParaRPr>
          </a:p>
        </p:txBody>
      </p:sp>
      <p:sp>
        <p:nvSpPr>
          <p:cNvPr id="5" name="Slide Number Placeholder 4">
            <a:extLst>
              <a:ext uri="{FF2B5EF4-FFF2-40B4-BE49-F238E27FC236}">
                <a16:creationId xmlns:a16="http://schemas.microsoft.com/office/drawing/2014/main" id="{73436906-3574-9D6B-292D-F7904C41D83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329C614-15F5-4EF8-9BA3-53D1CA8E70D3}" type="slidenum">
              <a:rPr lang="en-US" smtClean="0">
                <a:latin typeface="Arial" panose="020B0604020202020204" pitchFamily="34" charset="0"/>
              </a:rPr>
              <a:t>‹#›</a:t>
            </a:fld>
            <a:endParaRPr lang="en-US" dirty="0">
              <a:latin typeface="Arial" panose="020B0604020202020204" pitchFamily="34" charset="0"/>
            </a:endParaRPr>
          </a:p>
        </p:txBody>
      </p:sp>
    </p:spTree>
    <p:extLst>
      <p:ext uri="{BB962C8B-B14F-4D97-AF65-F5344CB8AC3E}">
        <p14:creationId xmlns:p14="http://schemas.microsoft.com/office/powerpoint/2010/main" val="180820219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Arial" panose="020B0604020202020204" pitchFamily="34"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Arial" panose="020B0604020202020204" pitchFamily="34" charset="0"/>
              </a:defRPr>
            </a:lvl1pPr>
          </a:lstStyle>
          <a:p>
            <a:fld id="{80F1971E-BB97-48A0-BAE9-C1253E47FA69}" type="datetimeFigureOut">
              <a:rPr lang="en-US" smtClean="0"/>
              <a:pPr/>
              <a:t>10/28/2025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Arial" panose="020B0604020202020204" pitchFamily="34"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Arial" panose="020B0604020202020204" pitchFamily="34" charset="0"/>
              </a:defRPr>
            </a:lvl1pPr>
          </a:lstStyle>
          <a:p>
            <a:fld id="{D24196B7-1673-4D95-9FC2-7900F9658014}" type="slidenum">
              <a:rPr lang="en-US" smtClean="0"/>
              <a:pPr/>
              <a:t>‹#›</a:t>
            </a:fld>
            <a:endParaRPr lang="en-US" dirty="0"/>
          </a:p>
        </p:txBody>
      </p:sp>
    </p:spTree>
    <p:extLst>
      <p:ext uri="{BB962C8B-B14F-4D97-AF65-F5344CB8AC3E}">
        <p14:creationId xmlns:p14="http://schemas.microsoft.com/office/powerpoint/2010/main" val="41246856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Arial" panose="020B0604020202020204" pitchFamily="34" charset="0"/>
        <a:ea typeface="+mn-ea"/>
        <a:cs typeface="+mn-cs"/>
      </a:defRPr>
    </a:lvl1pPr>
    <a:lvl2pPr marL="457200" algn="l" defTabSz="914400" rtl="0" eaLnBrk="1" latinLnBrk="0" hangingPunct="1">
      <a:defRPr sz="1200" kern="1200">
        <a:solidFill>
          <a:schemeClr val="tx1"/>
        </a:solidFill>
        <a:latin typeface="Arial" panose="020B0604020202020204" pitchFamily="34" charset="0"/>
        <a:ea typeface="+mn-ea"/>
        <a:cs typeface="+mn-cs"/>
      </a:defRPr>
    </a:lvl2pPr>
    <a:lvl3pPr marL="914400" algn="l" defTabSz="914400" rtl="0" eaLnBrk="1" latinLnBrk="0" hangingPunct="1">
      <a:defRPr sz="1200" kern="1200">
        <a:solidFill>
          <a:schemeClr val="tx1"/>
        </a:solidFill>
        <a:latin typeface="Arial" panose="020B0604020202020204" pitchFamily="34" charset="0"/>
        <a:ea typeface="+mn-ea"/>
        <a:cs typeface="+mn-cs"/>
      </a:defRPr>
    </a:lvl3pPr>
    <a:lvl4pPr marL="1371600" algn="l" defTabSz="914400" rtl="0" eaLnBrk="1" latinLnBrk="0" hangingPunct="1">
      <a:defRPr sz="1200" kern="1200">
        <a:solidFill>
          <a:schemeClr val="tx1"/>
        </a:solidFill>
        <a:latin typeface="Arial" panose="020B0604020202020204" pitchFamily="34" charset="0"/>
        <a:ea typeface="+mn-ea"/>
        <a:cs typeface="+mn-cs"/>
      </a:defRPr>
    </a:lvl4pPr>
    <a:lvl5pPr marL="1828800" algn="l" defTabSz="914400" rtl="0" eaLnBrk="1" latinLnBrk="0" hangingPunct="1">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www.microfocus.com/en-us/assets/cyberres/magic-quadrant-for-application-security-testing"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www.microfocus.com/en-us/assets/cyberres/magic-quadrant-for-application-security-testing"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www.microfocus.com/en-us/assets/cyberres/magic-quadrant-for-application-security-testing"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www.microfocus.com/en-us/assets/cyberres/magic-quadrant-for-application-security-testing"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www.microfocus.com/en-us/assets/cyberres/magic-quadrant-for-application-security-testing"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www.microfocus.com/en-us/assets/cyberres/magic-quadrant-for-application-security-testing"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1FBE31-DD27-274B-BAA7-3FE0E05A5A54}" type="slidenum">
              <a:rPr lang="en-US" smtClean="0"/>
              <a:t>1</a:t>
            </a:fld>
            <a:endParaRPr lang="en-US"/>
          </a:p>
        </p:txBody>
      </p:sp>
    </p:spTree>
    <p:extLst>
      <p:ext uri="{BB962C8B-B14F-4D97-AF65-F5344CB8AC3E}">
        <p14:creationId xmlns:p14="http://schemas.microsoft.com/office/powerpoint/2010/main" val="21721334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Metropolis"/>
                <a:hlinkClick r:id="rId3"/>
              </a:rPr>
              <a:t>https://www.microfocus.com/en-us/assets/cyberres/magic-quadrant-for-application-security-testing</a:t>
            </a:r>
            <a:endParaRPr lang="en-US">
              <a:latin typeface="Metropolis"/>
            </a:endParaRPr>
          </a:p>
          <a:p>
            <a:endParaRPr lang="en-US"/>
          </a:p>
        </p:txBody>
      </p:sp>
      <p:sp>
        <p:nvSpPr>
          <p:cNvPr id="4" name="Slide Number Placeholder 3"/>
          <p:cNvSpPr>
            <a:spLocks noGrp="1"/>
          </p:cNvSpPr>
          <p:nvPr>
            <p:ph type="sldNum" sz="quarter" idx="5"/>
          </p:nvPr>
        </p:nvSpPr>
        <p:spPr/>
        <p:txBody>
          <a:bodyPr/>
          <a:lstStyle/>
          <a:p>
            <a:fld id="{E141A741-9686-664D-BC60-65DAA68580D2}" type="slidenum">
              <a:rPr lang="en-US" smtClean="0"/>
              <a:pPr/>
              <a:t>26</a:t>
            </a:fld>
            <a:endParaRPr lang="en-US"/>
          </a:p>
        </p:txBody>
      </p:sp>
    </p:spTree>
    <p:extLst>
      <p:ext uri="{BB962C8B-B14F-4D97-AF65-F5344CB8AC3E}">
        <p14:creationId xmlns:p14="http://schemas.microsoft.com/office/powerpoint/2010/main" val="7100290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Metropolis"/>
                <a:hlinkClick r:id="rId3"/>
              </a:rPr>
              <a:t>https://www.microfocus.com/en-us/assets/cyberres/magic-quadrant-for-application-security-testing</a:t>
            </a:r>
            <a:endParaRPr lang="en-US">
              <a:latin typeface="Metropolis"/>
            </a:endParaRPr>
          </a:p>
          <a:p>
            <a:endParaRPr lang="en-US"/>
          </a:p>
        </p:txBody>
      </p:sp>
      <p:sp>
        <p:nvSpPr>
          <p:cNvPr id="4" name="Slide Number Placeholder 3"/>
          <p:cNvSpPr>
            <a:spLocks noGrp="1"/>
          </p:cNvSpPr>
          <p:nvPr>
            <p:ph type="sldNum" sz="quarter" idx="5"/>
          </p:nvPr>
        </p:nvSpPr>
        <p:spPr/>
        <p:txBody>
          <a:bodyPr/>
          <a:lstStyle/>
          <a:p>
            <a:fld id="{E141A741-9686-664D-BC60-65DAA68580D2}" type="slidenum">
              <a:rPr lang="en-US" smtClean="0"/>
              <a:pPr/>
              <a:t>27</a:t>
            </a:fld>
            <a:endParaRPr lang="en-US"/>
          </a:p>
        </p:txBody>
      </p:sp>
    </p:spTree>
    <p:extLst>
      <p:ext uri="{BB962C8B-B14F-4D97-AF65-F5344CB8AC3E}">
        <p14:creationId xmlns:p14="http://schemas.microsoft.com/office/powerpoint/2010/main" val="7818583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1FBE31-DD27-274B-BAA7-3FE0E05A5A54}" type="slidenum">
              <a:rPr lang="en-US" smtClean="0"/>
              <a:t>2</a:t>
            </a:fld>
            <a:endParaRPr lang="en-US" dirty="0"/>
          </a:p>
        </p:txBody>
      </p:sp>
    </p:spTree>
    <p:extLst>
      <p:ext uri="{BB962C8B-B14F-4D97-AF65-F5344CB8AC3E}">
        <p14:creationId xmlns:p14="http://schemas.microsoft.com/office/powerpoint/2010/main" val="40363693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ECC = ERP Central Component</a:t>
            </a:r>
          </a:p>
          <a:p>
            <a:r>
              <a:rPr lang="en-US" dirty="0"/>
              <a:t>BTP = Business Technology Platform</a:t>
            </a:r>
          </a:p>
        </p:txBody>
      </p:sp>
      <p:sp>
        <p:nvSpPr>
          <p:cNvPr id="4" name="Slide Number Placeholder 3"/>
          <p:cNvSpPr>
            <a:spLocks noGrp="1"/>
          </p:cNvSpPr>
          <p:nvPr>
            <p:ph type="sldNum" sz="quarter" idx="5"/>
          </p:nvPr>
        </p:nvSpPr>
        <p:spPr/>
        <p:txBody>
          <a:bodyPr/>
          <a:lstStyle/>
          <a:p>
            <a:fld id="{D24196B7-1673-4D95-9FC2-7900F9658014}" type="slidenum">
              <a:rPr lang="en-US" smtClean="0"/>
              <a:pPr/>
              <a:t>3</a:t>
            </a:fld>
            <a:endParaRPr lang="en-US" dirty="0"/>
          </a:p>
        </p:txBody>
      </p:sp>
    </p:spTree>
    <p:extLst>
      <p:ext uri="{BB962C8B-B14F-4D97-AF65-F5344CB8AC3E}">
        <p14:creationId xmlns:p14="http://schemas.microsoft.com/office/powerpoint/2010/main" val="7833306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ABAP (Advanced Business Application Programming), SAP’s proprietary programming language, has undergone significant evolution since its inception in the 1980s. Here's a breakdown of how ABAP has developed over the years:</a:t>
            </a:r>
          </a:p>
          <a:p>
            <a:br>
              <a:rPr lang="en-US" dirty="0"/>
            </a:br>
            <a:endParaRPr lang="en-US" dirty="0"/>
          </a:p>
          <a:p>
            <a:r>
              <a:rPr lang="en-US" b="1" dirty="0"/>
              <a:t>1. Early Days (1980s–1990s): Procedural Roots</a:t>
            </a:r>
          </a:p>
          <a:p>
            <a:r>
              <a:rPr lang="en-US" b="1" dirty="0"/>
              <a:t>Purpose</a:t>
            </a:r>
            <a:r>
              <a:rPr lang="en-US" dirty="0"/>
              <a:t>: Initially designed for developing reports and interfaces in SAP R/2 and later SAP R/3.</a:t>
            </a:r>
          </a:p>
          <a:p>
            <a:r>
              <a:rPr lang="en-US" b="1" dirty="0"/>
              <a:t>Style</a:t>
            </a:r>
            <a:r>
              <a:rPr lang="en-US" dirty="0"/>
              <a:t>: Purely procedural, similar to COBOL.</a:t>
            </a:r>
          </a:p>
          <a:p>
            <a:r>
              <a:rPr lang="en-US" b="1" dirty="0"/>
              <a:t>Limitations</a:t>
            </a:r>
            <a:r>
              <a:rPr lang="en-US" dirty="0"/>
              <a:t>: No object-oriented features, limited modularity.</a:t>
            </a:r>
          </a:p>
          <a:p>
            <a:br>
              <a:rPr lang="en-US" dirty="0"/>
            </a:br>
            <a:endParaRPr lang="en-US" dirty="0"/>
          </a:p>
          <a:p>
            <a:r>
              <a:rPr lang="en-US" b="1" dirty="0"/>
              <a:t>2. Rise of Object-Oriented ABAP (2000s)</a:t>
            </a:r>
          </a:p>
          <a:p>
            <a:r>
              <a:rPr lang="en-US" b="1" dirty="0"/>
              <a:t>ABAP Objects (ABAP OO)</a:t>
            </a:r>
            <a:r>
              <a:rPr lang="en-US" dirty="0"/>
              <a:t> introduced with SAP R/3 4.6C.</a:t>
            </a:r>
          </a:p>
          <a:p>
            <a:r>
              <a:rPr lang="en-US" dirty="0"/>
              <a:t>Enabled </a:t>
            </a:r>
            <a:r>
              <a:rPr lang="en-US" b="1" dirty="0"/>
              <a:t>encapsulation, inheritance, and polymorphism</a:t>
            </a:r>
            <a:r>
              <a:rPr lang="en-US" dirty="0"/>
              <a:t>, aligning ABAP with modern programming paradigms.</a:t>
            </a:r>
          </a:p>
          <a:p>
            <a:r>
              <a:rPr lang="en-US" b="1" dirty="0"/>
              <a:t>Class-based exception handling</a:t>
            </a:r>
            <a:r>
              <a:rPr lang="en-US" dirty="0"/>
              <a:t> replaced older </a:t>
            </a:r>
            <a:r>
              <a:rPr lang="en-US" sz="1200" kern="1200" dirty="0">
                <a:solidFill>
                  <a:schemeClr val="tx1"/>
                </a:solidFill>
                <a:latin typeface="Arial" panose="020B0604020202020204" pitchFamily="34" charset="0"/>
                <a:ea typeface="+mn-ea"/>
                <a:cs typeface="+mn-cs"/>
              </a:rPr>
              <a:t>MESSAGE</a:t>
            </a:r>
            <a:r>
              <a:rPr lang="en-US" dirty="0"/>
              <a:t>-based error handling.</a:t>
            </a:r>
          </a:p>
          <a:p>
            <a:br>
              <a:rPr lang="en-US" dirty="0"/>
            </a:br>
            <a:endParaRPr lang="en-US" dirty="0"/>
          </a:p>
          <a:p>
            <a:r>
              <a:rPr lang="en-US" b="1" dirty="0"/>
              <a:t>3. Integration with Web Technologies (2010s)</a:t>
            </a:r>
          </a:p>
          <a:p>
            <a:r>
              <a:rPr lang="en-US" b="1" dirty="0"/>
              <a:t>Web Dynpro ABAP</a:t>
            </a:r>
            <a:r>
              <a:rPr lang="en-US" dirty="0"/>
              <a:t>: A UI framework for building web-based applications.</a:t>
            </a:r>
          </a:p>
          <a:p>
            <a:r>
              <a:rPr lang="en-US" b="1" dirty="0"/>
              <a:t>SAP NetWeaver</a:t>
            </a:r>
            <a:r>
              <a:rPr lang="en-US" dirty="0"/>
              <a:t>: ABAP became a core part of the NetWeaver stack, supporting web services and RFCs.</a:t>
            </a:r>
          </a:p>
          <a:p>
            <a:r>
              <a:rPr lang="en-US" b="1" dirty="0"/>
              <a:t>REST &amp; OData</a:t>
            </a:r>
            <a:r>
              <a:rPr lang="en-US" dirty="0"/>
              <a:t>: ABAP gained capabilities to expose services via OData, enabling Fiori and mobile apps.</a:t>
            </a:r>
          </a:p>
          <a:p>
            <a:br>
              <a:rPr lang="en-US" dirty="0"/>
            </a:br>
            <a:endParaRPr lang="en-US" dirty="0"/>
          </a:p>
          <a:p>
            <a:r>
              <a:rPr lang="en-US" b="1" dirty="0"/>
              <a:t>4. ABAP in the Cloud Era (Late 2010s–2020s)</a:t>
            </a:r>
          </a:p>
          <a:p>
            <a:r>
              <a:rPr lang="en-US" b="1" dirty="0"/>
              <a:t>ABAP for SAP S/4HANA</a:t>
            </a:r>
            <a:r>
              <a:rPr lang="en-US" dirty="0"/>
              <a:t>: Optimized for HANA database with features like Core Data Services (CDS), AMDP (ABAP Managed Database Procedures), and better performance.</a:t>
            </a:r>
          </a:p>
          <a:p>
            <a:r>
              <a:rPr lang="en-US" b="1" dirty="0"/>
              <a:t>ABAP RESTful Application Programming Model (RAP)</a:t>
            </a:r>
            <a:r>
              <a:rPr lang="en-US" dirty="0"/>
              <a:t>: </a:t>
            </a:r>
          </a:p>
          <a:p>
            <a:pPr lvl="1"/>
            <a:r>
              <a:rPr lang="en-US" dirty="0"/>
              <a:t>Introduced to build cloud-ready, service-oriented applications.</a:t>
            </a:r>
          </a:p>
          <a:p>
            <a:pPr lvl="1"/>
            <a:r>
              <a:rPr lang="en-US" dirty="0"/>
              <a:t>Emphasizes metadata-driven development, reusability, and separation of concerns.</a:t>
            </a:r>
          </a:p>
          <a:p>
            <a:r>
              <a:rPr lang="en-US" b="1" dirty="0"/>
              <a:t>Steampunk (ABAP Environment in SAP BTP)</a:t>
            </a:r>
            <a:r>
              <a:rPr lang="en-US" dirty="0"/>
              <a:t>: </a:t>
            </a:r>
          </a:p>
          <a:p>
            <a:pPr lvl="1"/>
            <a:r>
              <a:rPr lang="en-US" dirty="0"/>
              <a:t>ABAP in the cloud, decoupled from SAP S/4HANA.</a:t>
            </a:r>
          </a:p>
          <a:p>
            <a:pPr lvl="1"/>
            <a:r>
              <a:rPr lang="en-US" dirty="0"/>
              <a:t>Encourages clean core and side-by-side extensions.</a:t>
            </a:r>
          </a:p>
          <a:p>
            <a:br>
              <a:rPr lang="en-US" dirty="0"/>
            </a:br>
            <a:endParaRPr lang="en-US" dirty="0"/>
          </a:p>
          <a:p>
            <a:r>
              <a:rPr lang="en-US" b="1" dirty="0"/>
              <a:t>5. Modern ABAP Features</a:t>
            </a:r>
          </a:p>
          <a:p>
            <a:r>
              <a:rPr lang="en-US" b="1" dirty="0"/>
              <a:t>Syntax Enhancements</a:t>
            </a:r>
            <a:r>
              <a:rPr lang="en-US" dirty="0"/>
              <a:t>: Inline declarations (</a:t>
            </a:r>
            <a:r>
              <a:rPr lang="en-US" sz="1200" kern="1200" dirty="0">
                <a:solidFill>
                  <a:schemeClr val="tx1"/>
                </a:solidFill>
                <a:latin typeface="Arial" panose="020B0604020202020204" pitchFamily="34" charset="0"/>
                <a:ea typeface="+mn-ea"/>
                <a:cs typeface="+mn-cs"/>
              </a:rPr>
              <a:t>DATA(...)</a:t>
            </a:r>
            <a:r>
              <a:rPr lang="en-US" dirty="0"/>
              <a:t>), new loop constructs, and expressions.</a:t>
            </a:r>
          </a:p>
          <a:p>
            <a:r>
              <a:rPr lang="en-US" b="1" dirty="0"/>
              <a:t>Testability</a:t>
            </a:r>
            <a:r>
              <a:rPr lang="en-US" dirty="0"/>
              <a:t>: Support for unit testing via ABAP Unit.</a:t>
            </a:r>
          </a:p>
          <a:p>
            <a:r>
              <a:rPr lang="en-US" b="1" dirty="0"/>
              <a:t>Security &amp; APIs</a:t>
            </a:r>
            <a:r>
              <a:rPr lang="en-US" dirty="0"/>
              <a:t>: Improved support for OAuth, JWT, and secure APIs.</a:t>
            </a:r>
          </a:p>
          <a:p>
            <a:r>
              <a:rPr lang="en-US" b="1" dirty="0"/>
              <a:t>Developer Experience</a:t>
            </a:r>
            <a:r>
              <a:rPr lang="en-US" dirty="0"/>
              <a:t>: ABAP Development Tools (ADT) in Eclipse replaced SE80 for modern development.</a:t>
            </a:r>
          </a:p>
          <a:p>
            <a:endParaRPr lang="en-US" dirty="0"/>
          </a:p>
        </p:txBody>
      </p:sp>
      <p:sp>
        <p:nvSpPr>
          <p:cNvPr id="4" name="Slide Number Placeholder 3"/>
          <p:cNvSpPr>
            <a:spLocks noGrp="1"/>
          </p:cNvSpPr>
          <p:nvPr>
            <p:ph type="sldNum" sz="quarter" idx="5"/>
          </p:nvPr>
        </p:nvSpPr>
        <p:spPr/>
        <p:txBody>
          <a:bodyPr/>
          <a:lstStyle/>
          <a:p>
            <a:fld id="{D24196B7-1673-4D95-9FC2-7900F9658014}" type="slidenum">
              <a:rPr lang="en-US" smtClean="0"/>
              <a:pPr/>
              <a:t>12</a:t>
            </a:fld>
            <a:endParaRPr lang="en-US" dirty="0"/>
          </a:p>
        </p:txBody>
      </p:sp>
    </p:spTree>
    <p:extLst>
      <p:ext uri="{BB962C8B-B14F-4D97-AF65-F5344CB8AC3E}">
        <p14:creationId xmlns:p14="http://schemas.microsoft.com/office/powerpoint/2010/main" val="8927459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D52982-B9B5-4849-F6FE-8E543033186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02DAF6A-ED6C-9B8A-BE06-6492FABC43B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D40A5C4-969B-6946-0991-118562AD8FAB}"/>
              </a:ext>
            </a:extLst>
          </p:cNvPr>
          <p:cNvSpPr>
            <a:spLocks noGrp="1"/>
          </p:cNvSpPr>
          <p:nvPr>
            <p:ph type="body" idx="1"/>
          </p:nvPr>
        </p:nvSpPr>
        <p:spPr/>
        <p:txBody>
          <a:bodyPr/>
          <a:lstStyle/>
          <a:p>
            <a:r>
              <a:rPr lang="en-US" dirty="0"/>
              <a:t>IDE = Integrated development environment</a:t>
            </a:r>
          </a:p>
          <a:p>
            <a:r>
              <a:rPr lang="en-US" dirty="0"/>
              <a:t>CICD = Continuous integration/continuous deployment</a:t>
            </a:r>
          </a:p>
          <a:p>
            <a:r>
              <a:rPr lang="en-US" dirty="0"/>
              <a:t>ITSM = IT service management (ServiceNow, </a:t>
            </a:r>
            <a:r>
              <a:rPr lang="en-US" dirty="0" err="1"/>
              <a:t>etc</a:t>
            </a:r>
            <a:r>
              <a:rPr lang="en-US" dirty="0"/>
              <a:t>)</a:t>
            </a:r>
          </a:p>
          <a:p>
            <a:r>
              <a:rPr lang="en-US" dirty="0"/>
              <a:t>OSPO = Open source policy office</a:t>
            </a:r>
          </a:p>
          <a:p>
            <a:endParaRPr lang="en-US" dirty="0"/>
          </a:p>
          <a:p>
            <a:endParaRPr lang="en-US" dirty="0"/>
          </a:p>
          <a:p>
            <a:r>
              <a:rPr lang="en-US" dirty="0"/>
              <a:t>DevOps inputs go into our platform and the governance “strategic actions” that come out, all underlined by our basic products of SCA, SAST, DAST etc.</a:t>
            </a:r>
          </a:p>
        </p:txBody>
      </p:sp>
      <p:sp>
        <p:nvSpPr>
          <p:cNvPr id="4" name="Slide Number Placeholder 3">
            <a:extLst>
              <a:ext uri="{FF2B5EF4-FFF2-40B4-BE49-F238E27FC236}">
                <a16:creationId xmlns:a16="http://schemas.microsoft.com/office/drawing/2014/main" id="{CA42D97D-F67D-0AB7-59E2-917CE18AB88F}"/>
              </a:ext>
            </a:extLst>
          </p:cNvPr>
          <p:cNvSpPr>
            <a:spLocks noGrp="1"/>
          </p:cNvSpPr>
          <p:nvPr>
            <p:ph type="sldNum" sz="quarter" idx="5"/>
          </p:nvPr>
        </p:nvSpPr>
        <p:spPr/>
        <p:txBody>
          <a:bodyPr/>
          <a:lstStyle/>
          <a:p>
            <a:fld id="{D24196B7-1673-4D95-9FC2-7900F9658014}" type="slidenum">
              <a:rPr lang="en-US" smtClean="0"/>
              <a:t>21</a:t>
            </a:fld>
            <a:endParaRPr lang="en-US"/>
          </a:p>
        </p:txBody>
      </p:sp>
    </p:spTree>
    <p:extLst>
      <p:ext uri="{BB962C8B-B14F-4D97-AF65-F5344CB8AC3E}">
        <p14:creationId xmlns:p14="http://schemas.microsoft.com/office/powerpoint/2010/main" val="20232958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Metropolis"/>
                <a:hlinkClick r:id="rId3"/>
              </a:rPr>
              <a:t>https://www.microfocus.com/en-us/assets/cyberres/magic-quadrant-for-application-security-testing</a:t>
            </a:r>
            <a:endParaRPr lang="en-US">
              <a:latin typeface="Metropolis"/>
            </a:endParaRPr>
          </a:p>
          <a:p>
            <a:endParaRPr lang="en-US"/>
          </a:p>
        </p:txBody>
      </p:sp>
      <p:sp>
        <p:nvSpPr>
          <p:cNvPr id="4" name="Slide Number Placeholder 3"/>
          <p:cNvSpPr>
            <a:spLocks noGrp="1"/>
          </p:cNvSpPr>
          <p:nvPr>
            <p:ph type="sldNum" sz="quarter" idx="5"/>
          </p:nvPr>
        </p:nvSpPr>
        <p:spPr/>
        <p:txBody>
          <a:bodyPr/>
          <a:lstStyle/>
          <a:p>
            <a:fld id="{E141A741-9686-664D-BC60-65DAA68580D2}" type="slidenum">
              <a:rPr lang="en-US" smtClean="0"/>
              <a:pPr/>
              <a:t>22</a:t>
            </a:fld>
            <a:endParaRPr lang="en-US"/>
          </a:p>
        </p:txBody>
      </p:sp>
    </p:spTree>
    <p:extLst>
      <p:ext uri="{BB962C8B-B14F-4D97-AF65-F5344CB8AC3E}">
        <p14:creationId xmlns:p14="http://schemas.microsoft.com/office/powerpoint/2010/main" val="2732254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Metropolis"/>
                <a:hlinkClick r:id="rId3"/>
              </a:rPr>
              <a:t>https://www.microfocus.com/en-us/assets/cyberres/magic-quadrant-for-application-security-testing</a:t>
            </a:r>
            <a:endParaRPr lang="en-US">
              <a:latin typeface="Metropolis"/>
            </a:endParaRPr>
          </a:p>
          <a:p>
            <a:endParaRPr lang="en-US"/>
          </a:p>
        </p:txBody>
      </p:sp>
      <p:sp>
        <p:nvSpPr>
          <p:cNvPr id="4" name="Slide Number Placeholder 3"/>
          <p:cNvSpPr>
            <a:spLocks noGrp="1"/>
          </p:cNvSpPr>
          <p:nvPr>
            <p:ph type="sldNum" sz="quarter" idx="5"/>
          </p:nvPr>
        </p:nvSpPr>
        <p:spPr/>
        <p:txBody>
          <a:bodyPr/>
          <a:lstStyle/>
          <a:p>
            <a:fld id="{E141A741-9686-664D-BC60-65DAA68580D2}" type="slidenum">
              <a:rPr lang="en-US" smtClean="0"/>
              <a:pPr/>
              <a:t>23</a:t>
            </a:fld>
            <a:endParaRPr lang="en-US"/>
          </a:p>
        </p:txBody>
      </p:sp>
    </p:spTree>
    <p:extLst>
      <p:ext uri="{BB962C8B-B14F-4D97-AF65-F5344CB8AC3E}">
        <p14:creationId xmlns:p14="http://schemas.microsoft.com/office/powerpoint/2010/main" val="18763472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Metropolis"/>
                <a:hlinkClick r:id="rId3"/>
              </a:rPr>
              <a:t>https://www.microfocus.com/en-us/assets/cyberres/magic-quadrant-for-application-security-testing</a:t>
            </a:r>
            <a:endParaRPr lang="en-US">
              <a:latin typeface="Metropolis"/>
            </a:endParaRPr>
          </a:p>
          <a:p>
            <a:endParaRPr lang="en-US"/>
          </a:p>
        </p:txBody>
      </p:sp>
      <p:sp>
        <p:nvSpPr>
          <p:cNvPr id="4" name="Slide Number Placeholder 3"/>
          <p:cNvSpPr>
            <a:spLocks noGrp="1"/>
          </p:cNvSpPr>
          <p:nvPr>
            <p:ph type="sldNum" sz="quarter" idx="5"/>
          </p:nvPr>
        </p:nvSpPr>
        <p:spPr/>
        <p:txBody>
          <a:bodyPr/>
          <a:lstStyle/>
          <a:p>
            <a:fld id="{E141A741-9686-664D-BC60-65DAA68580D2}" type="slidenum">
              <a:rPr lang="en-US" smtClean="0"/>
              <a:pPr/>
              <a:t>24</a:t>
            </a:fld>
            <a:endParaRPr lang="en-US"/>
          </a:p>
        </p:txBody>
      </p:sp>
    </p:spTree>
    <p:extLst>
      <p:ext uri="{BB962C8B-B14F-4D97-AF65-F5344CB8AC3E}">
        <p14:creationId xmlns:p14="http://schemas.microsoft.com/office/powerpoint/2010/main" val="29416853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Metropolis"/>
                <a:hlinkClick r:id="rId3"/>
              </a:rPr>
              <a:t>https://www.microfocus.com/en-us/assets/cyberres/magic-quadrant-for-application-security-testing</a:t>
            </a:r>
            <a:endParaRPr lang="en-US">
              <a:latin typeface="Metropolis"/>
            </a:endParaRPr>
          </a:p>
          <a:p>
            <a:endParaRPr lang="en-US"/>
          </a:p>
        </p:txBody>
      </p:sp>
      <p:sp>
        <p:nvSpPr>
          <p:cNvPr id="4" name="Slide Number Placeholder 3"/>
          <p:cNvSpPr>
            <a:spLocks noGrp="1"/>
          </p:cNvSpPr>
          <p:nvPr>
            <p:ph type="sldNum" sz="quarter" idx="5"/>
          </p:nvPr>
        </p:nvSpPr>
        <p:spPr/>
        <p:txBody>
          <a:bodyPr/>
          <a:lstStyle/>
          <a:p>
            <a:fld id="{E141A741-9686-664D-BC60-65DAA68580D2}" type="slidenum">
              <a:rPr lang="en-US" smtClean="0"/>
              <a:pPr/>
              <a:t>25</a:t>
            </a:fld>
            <a:endParaRPr lang="en-US"/>
          </a:p>
        </p:txBody>
      </p:sp>
    </p:spTree>
    <p:extLst>
      <p:ext uri="{BB962C8B-B14F-4D97-AF65-F5344CB8AC3E}">
        <p14:creationId xmlns:p14="http://schemas.microsoft.com/office/powerpoint/2010/main" val="402153083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9.svg"/><Relationship Id="rId7" Type="http://schemas.openxmlformats.org/officeDocument/2006/relationships/image" Target="../media/image2.sv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1.png"/><Relationship Id="rId5" Type="http://schemas.openxmlformats.org/officeDocument/2006/relationships/image" Target="../media/image11.tiff"/><Relationship Id="rId4" Type="http://schemas.openxmlformats.org/officeDocument/2006/relationships/image" Target="../media/image10.tiff"/></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AAB832C-093E-63DD-C076-96A33603752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2" name="Text Placeholder 2">
            <a:extLst>
              <a:ext uri="{FF2B5EF4-FFF2-40B4-BE49-F238E27FC236}">
                <a16:creationId xmlns:a16="http://schemas.microsoft.com/office/drawing/2014/main" id="{96D82020-977B-074A-ABCD-112BD3B94A43}"/>
              </a:ext>
            </a:extLst>
          </p:cNvPr>
          <p:cNvSpPr>
            <a:spLocks noGrp="1"/>
          </p:cNvSpPr>
          <p:nvPr>
            <p:ph type="body" idx="1" hasCustomPrompt="1"/>
          </p:nvPr>
        </p:nvSpPr>
        <p:spPr>
          <a:xfrm>
            <a:off x="457199" y="3741285"/>
            <a:ext cx="6194503" cy="624691"/>
          </a:xfrm>
          <a:prstGeom prst="rect">
            <a:avLst/>
          </a:prstGeom>
          <a:noFill/>
        </p:spPr>
        <p:txBody>
          <a:bodyPr lIns="0" tIns="0" anchor="ctr">
            <a:noAutofit/>
          </a:bodyPr>
          <a:lstStyle>
            <a:lvl1pPr marL="0" indent="0">
              <a:lnSpc>
                <a:spcPct val="100000"/>
              </a:lnSpc>
              <a:buNone/>
              <a:defRPr sz="2400" b="0" i="0" spc="0" baseline="0">
                <a:solidFill>
                  <a:schemeClr val="bg1"/>
                </a:solidFill>
                <a:latin typeface="Arial" panose="020B0604020202020204" pitchFamily="34" charset="0"/>
                <a:cs typeface="Arial" panose="020B0604020202020204" pitchFamily="34" charset="0"/>
              </a:defRPr>
            </a:lvl1pPr>
            <a:lvl2pPr marL="609562" indent="0">
              <a:buNone/>
              <a:defRPr sz="2400">
                <a:solidFill>
                  <a:schemeClr val="tx1">
                    <a:tint val="75000"/>
                  </a:schemeClr>
                </a:solidFill>
              </a:defRPr>
            </a:lvl2pPr>
            <a:lvl3pPr marL="1219124" indent="0">
              <a:buNone/>
              <a:defRPr sz="2133">
                <a:solidFill>
                  <a:schemeClr val="tx1">
                    <a:tint val="75000"/>
                  </a:schemeClr>
                </a:solidFill>
              </a:defRPr>
            </a:lvl3pPr>
            <a:lvl4pPr marL="1828686" indent="0">
              <a:buNone/>
              <a:defRPr sz="1867">
                <a:solidFill>
                  <a:schemeClr val="tx1">
                    <a:tint val="75000"/>
                  </a:schemeClr>
                </a:solidFill>
              </a:defRPr>
            </a:lvl4pPr>
            <a:lvl5pPr marL="2438248" indent="0">
              <a:buNone/>
              <a:defRPr sz="1867">
                <a:solidFill>
                  <a:schemeClr val="tx1">
                    <a:tint val="75000"/>
                  </a:schemeClr>
                </a:solidFill>
              </a:defRPr>
            </a:lvl5pPr>
            <a:lvl6pPr marL="3047810" indent="0">
              <a:buNone/>
              <a:defRPr sz="1867">
                <a:solidFill>
                  <a:schemeClr val="tx1">
                    <a:tint val="75000"/>
                  </a:schemeClr>
                </a:solidFill>
              </a:defRPr>
            </a:lvl6pPr>
            <a:lvl7pPr marL="3657372" indent="0">
              <a:buNone/>
              <a:defRPr sz="1867">
                <a:solidFill>
                  <a:schemeClr val="tx1">
                    <a:tint val="75000"/>
                  </a:schemeClr>
                </a:solidFill>
              </a:defRPr>
            </a:lvl7pPr>
            <a:lvl8pPr marL="4266934" indent="0">
              <a:buNone/>
              <a:defRPr sz="1867">
                <a:solidFill>
                  <a:schemeClr val="tx1">
                    <a:tint val="75000"/>
                  </a:schemeClr>
                </a:solidFill>
              </a:defRPr>
            </a:lvl8pPr>
            <a:lvl9pPr marL="4876495" indent="0">
              <a:buNone/>
              <a:defRPr sz="1867">
                <a:solidFill>
                  <a:schemeClr val="tx1">
                    <a:tint val="75000"/>
                  </a:schemeClr>
                </a:solidFill>
              </a:defRPr>
            </a:lvl9pPr>
          </a:lstStyle>
          <a:p>
            <a:pPr lvl="0"/>
            <a:r>
              <a:rPr lang="en-US" dirty="0"/>
              <a:t>Click to Add Presentation Subtitle</a:t>
            </a:r>
          </a:p>
        </p:txBody>
      </p:sp>
      <p:sp>
        <p:nvSpPr>
          <p:cNvPr id="23" name="Text Placeholder 4">
            <a:extLst>
              <a:ext uri="{FF2B5EF4-FFF2-40B4-BE49-F238E27FC236}">
                <a16:creationId xmlns:a16="http://schemas.microsoft.com/office/drawing/2014/main" id="{263C04AC-74DA-1648-A9CB-6E4FDDB1FA6F}"/>
              </a:ext>
            </a:extLst>
          </p:cNvPr>
          <p:cNvSpPr>
            <a:spLocks noGrp="1"/>
          </p:cNvSpPr>
          <p:nvPr>
            <p:ph type="body" sz="quarter" idx="14" hasCustomPrompt="1"/>
          </p:nvPr>
        </p:nvSpPr>
        <p:spPr>
          <a:xfrm>
            <a:off x="457200" y="2506463"/>
            <a:ext cx="6194502" cy="1227138"/>
          </a:xfrm>
          <a:noFill/>
          <a:ln>
            <a:noFill/>
          </a:ln>
        </p:spPr>
        <p:txBody>
          <a:bodyPr vert="horz" wrap="square" lIns="0" tIns="72000" rIns="91440" bIns="0" numCol="1" anchor="b" anchorCtr="0" compatLnSpc="1">
            <a:prstTxWarp prst="textNoShape">
              <a:avLst/>
            </a:prstTxWarp>
          </a:bodyPr>
          <a:lstStyle>
            <a:lvl1pPr>
              <a:defRPr lang="en-US" sz="4400" b="1" cap="none" spc="0" baseline="0" dirty="0">
                <a:solidFill>
                  <a:schemeClr val="bg1"/>
                </a:solidFill>
              </a:defRPr>
            </a:lvl1pPr>
          </a:lstStyle>
          <a:p>
            <a:pPr lvl="0">
              <a:spcBef>
                <a:spcPct val="0"/>
              </a:spcBef>
              <a:spcAft>
                <a:spcPct val="0"/>
              </a:spcAft>
              <a:buClrTx/>
              <a:buSzTx/>
              <a:buFontTx/>
            </a:pPr>
            <a:r>
              <a:rPr lang="en-US" dirty="0"/>
              <a:t>Click to Add Presentation Title</a:t>
            </a:r>
          </a:p>
        </p:txBody>
      </p:sp>
      <p:sp>
        <p:nvSpPr>
          <p:cNvPr id="3" name="Text Placeholder 2">
            <a:extLst>
              <a:ext uri="{FF2B5EF4-FFF2-40B4-BE49-F238E27FC236}">
                <a16:creationId xmlns:a16="http://schemas.microsoft.com/office/drawing/2014/main" id="{E227F883-98AA-0214-43C2-FDCBFB197FCA}"/>
              </a:ext>
            </a:extLst>
          </p:cNvPr>
          <p:cNvSpPr>
            <a:spLocks noGrp="1"/>
          </p:cNvSpPr>
          <p:nvPr>
            <p:ph type="body" sz="quarter" idx="15" hasCustomPrompt="1"/>
          </p:nvPr>
        </p:nvSpPr>
        <p:spPr>
          <a:xfrm>
            <a:off x="457199" y="5471828"/>
            <a:ext cx="4568159" cy="904942"/>
          </a:xfrm>
          <a:noFill/>
        </p:spPr>
        <p:txBody>
          <a:bodyPr/>
          <a:lstStyle>
            <a:lvl1pPr>
              <a:defRPr sz="1800">
                <a:solidFill>
                  <a:schemeClr val="accent4">
                    <a:lumMod val="75000"/>
                  </a:schemeClr>
                </a:solidFill>
              </a:defRPr>
            </a:lvl1pPr>
            <a:lvl2pPr marL="9525" indent="0">
              <a:buNone/>
              <a:defRPr sz="1400">
                <a:solidFill>
                  <a:schemeClr val="accent4">
                    <a:lumMod val="75000"/>
                  </a:schemeClr>
                </a:solidFill>
              </a:defRPr>
            </a:lvl2pPr>
            <a:lvl3pPr marL="0" indent="0">
              <a:buNone/>
              <a:defRPr sz="1200">
                <a:solidFill>
                  <a:schemeClr val="accent4">
                    <a:lumMod val="75000"/>
                  </a:schemeClr>
                </a:solidFill>
              </a:defRPr>
            </a:lvl3pPr>
            <a:lvl4pPr>
              <a:defRPr>
                <a:solidFill>
                  <a:schemeClr val="bg1"/>
                </a:solidFill>
              </a:defRPr>
            </a:lvl4pPr>
            <a:lvl5pPr>
              <a:defRPr>
                <a:solidFill>
                  <a:schemeClr val="bg1"/>
                </a:solidFill>
              </a:defRPr>
            </a:lvl5pPr>
          </a:lstStyle>
          <a:p>
            <a:pPr lvl="0"/>
            <a:r>
              <a:rPr lang="en-US" dirty="0"/>
              <a:t>Name</a:t>
            </a:r>
          </a:p>
          <a:p>
            <a:pPr lvl="1"/>
            <a:r>
              <a:rPr lang="en-US" dirty="0"/>
              <a:t>Title</a:t>
            </a:r>
          </a:p>
          <a:p>
            <a:pPr lvl="2"/>
            <a:r>
              <a:rPr lang="en-US" dirty="0"/>
              <a:t>Date</a:t>
            </a:r>
          </a:p>
        </p:txBody>
      </p:sp>
      <p:pic>
        <p:nvPicPr>
          <p:cNvPr id="4" name="Picture 3">
            <a:extLst>
              <a:ext uri="{FF2B5EF4-FFF2-40B4-BE49-F238E27FC236}">
                <a16:creationId xmlns:a16="http://schemas.microsoft.com/office/drawing/2014/main" id="{E6689D76-FA9C-CFA6-9187-F2F82CE2D777}"/>
              </a:ext>
            </a:extLst>
          </p:cNvPr>
          <p:cNvPicPr>
            <a:picLocks noChangeAspect="1"/>
          </p:cNvPicPr>
          <p:nvPr userDrawn="1"/>
        </p:nvPicPr>
        <p:blipFill>
          <a:blip r:embed="rId3">
            <a:extLst>
              <a:ext uri="{96DAC541-7B7A-43D3-8B79-37D633B846F1}">
                <asvg:svgBlip xmlns:asvg="http://schemas.microsoft.com/office/drawing/2016/SVG/main" r:embed="rId4"/>
              </a:ext>
            </a:extLst>
          </a:blip>
          <a:srcRect/>
          <a:stretch/>
        </p:blipFill>
        <p:spPr>
          <a:xfrm>
            <a:off x="521995" y="366510"/>
            <a:ext cx="2362677" cy="377023"/>
          </a:xfrm>
          <a:prstGeom prst="rect">
            <a:avLst/>
          </a:prstGeom>
        </p:spPr>
      </p:pic>
    </p:spTree>
    <p:extLst>
      <p:ext uri="{BB962C8B-B14F-4D97-AF65-F5344CB8AC3E}">
        <p14:creationId xmlns:p14="http://schemas.microsoft.com/office/powerpoint/2010/main" val="2063776238"/>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621618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Quote">
    <p:bg>
      <p:bgRef idx="1001">
        <a:schemeClr val="bg1"/>
      </p:bgRef>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188AD644-FBE3-F546-93FC-9E20DA798ADD}"/>
              </a:ext>
            </a:extLst>
          </p:cNvPr>
          <p:cNvSpPr>
            <a:spLocks noGrp="1"/>
          </p:cNvSpPr>
          <p:nvPr>
            <p:ph type="title" hasCustomPrompt="1"/>
          </p:nvPr>
        </p:nvSpPr>
        <p:spPr>
          <a:xfrm>
            <a:off x="1864019" y="1571932"/>
            <a:ext cx="8835826" cy="2963427"/>
          </a:xfrm>
          <a:noFill/>
        </p:spPr>
        <p:txBody>
          <a:bodyPr tIns="216000" anchor="t"/>
          <a:lstStyle>
            <a:lvl1pPr algn="l">
              <a:defRPr sz="3200">
                <a:solidFill>
                  <a:schemeClr val="tx1"/>
                </a:solidFill>
                <a:effectLst/>
              </a:defRPr>
            </a:lvl1pPr>
          </a:lstStyle>
          <a:p>
            <a:r>
              <a:rPr lang="en-US" dirty="0"/>
              <a:t>Click to add quote</a:t>
            </a:r>
          </a:p>
        </p:txBody>
      </p:sp>
      <p:sp>
        <p:nvSpPr>
          <p:cNvPr id="15" name="Text Placeholder 6">
            <a:extLst>
              <a:ext uri="{FF2B5EF4-FFF2-40B4-BE49-F238E27FC236}">
                <a16:creationId xmlns:a16="http://schemas.microsoft.com/office/drawing/2014/main" id="{3EF0CE46-C0A1-DD4A-B07B-2DDC6CC30C11}"/>
              </a:ext>
            </a:extLst>
          </p:cNvPr>
          <p:cNvSpPr>
            <a:spLocks noGrp="1"/>
          </p:cNvSpPr>
          <p:nvPr>
            <p:ph type="body" sz="quarter" idx="10" hasCustomPrompt="1"/>
          </p:nvPr>
        </p:nvSpPr>
        <p:spPr>
          <a:xfrm>
            <a:off x="1864019" y="4737590"/>
            <a:ext cx="8835826" cy="744046"/>
          </a:xfrm>
          <a:prstGeom prst="rect">
            <a:avLst/>
          </a:prstGeom>
          <a:noFill/>
        </p:spPr>
        <p:txBody>
          <a:bodyPr rIns="72000" anchor="t"/>
          <a:lstStyle>
            <a:lvl1pPr marL="0" indent="0" algn="l">
              <a:spcAft>
                <a:spcPts val="0"/>
              </a:spcAft>
              <a:buNone/>
              <a:defRPr sz="1800" b="1" i="0" cap="none" baseline="0">
                <a:solidFill>
                  <a:schemeClr val="tx1"/>
                </a:solidFill>
                <a:latin typeface="Arial" panose="020B0604020202020204" pitchFamily="34" charset="0"/>
                <a:cs typeface="Arial" panose="020B0604020202020204" pitchFamily="34" charset="0"/>
              </a:defRPr>
            </a:lvl1pPr>
            <a:lvl2pPr marL="0" indent="0" algn="l">
              <a:spcAft>
                <a:spcPts val="0"/>
              </a:spcAft>
              <a:buNone/>
              <a:defRPr sz="1600">
                <a:solidFill>
                  <a:schemeClr val="tx1"/>
                </a:solidFill>
              </a:defRPr>
            </a:lvl2pPr>
          </a:lstStyle>
          <a:p>
            <a:pPr lvl="0"/>
            <a:r>
              <a:rPr lang="en-US" dirty="0"/>
              <a:t>Click to add name</a:t>
            </a:r>
          </a:p>
          <a:p>
            <a:pPr lvl="1"/>
            <a:r>
              <a:rPr lang="en-US" dirty="0"/>
              <a:t>Click to add job title or company</a:t>
            </a:r>
          </a:p>
        </p:txBody>
      </p:sp>
      <p:sp>
        <p:nvSpPr>
          <p:cNvPr id="4" name="TextBox 3">
            <a:extLst>
              <a:ext uri="{FF2B5EF4-FFF2-40B4-BE49-F238E27FC236}">
                <a16:creationId xmlns:a16="http://schemas.microsoft.com/office/drawing/2014/main" id="{BC78BB0C-2A9F-1036-E94E-7236919AEEDB}"/>
              </a:ext>
            </a:extLst>
          </p:cNvPr>
          <p:cNvSpPr txBox="1"/>
          <p:nvPr userDrawn="1"/>
        </p:nvSpPr>
        <p:spPr>
          <a:xfrm>
            <a:off x="857161" y="1255016"/>
            <a:ext cx="1006858" cy="2123658"/>
          </a:xfrm>
          <a:prstGeom prst="rect">
            <a:avLst/>
          </a:prstGeom>
          <a:noFill/>
        </p:spPr>
        <p:txBody>
          <a:bodyPr wrap="square" lIns="0" tIns="0" rIns="0" bIns="0" rtlCol="0">
            <a:spAutoFit/>
          </a:bodyPr>
          <a:lstStyle/>
          <a:p>
            <a:r>
              <a:rPr lang="en-US" sz="13800" b="1" dirty="0">
                <a:solidFill>
                  <a:schemeClr val="accent2"/>
                </a:solidFill>
                <a:latin typeface="Arial" panose="020B0604020202020204" pitchFamily="34" charset="0"/>
                <a:ea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969931368"/>
      </p:ext>
    </p:extLst>
  </p:cSld>
  <p:clrMapOvr>
    <a:overrideClrMapping bg1="lt1" tx1="dk1" bg2="lt2" tx2="dk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Divider 1">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8BEF44C-BD38-B432-EBC5-E673CD105BD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8" name="Title 1">
            <a:extLst>
              <a:ext uri="{FF2B5EF4-FFF2-40B4-BE49-F238E27FC236}">
                <a16:creationId xmlns:a16="http://schemas.microsoft.com/office/drawing/2014/main" id="{42B70533-A618-424C-9917-D5E13E3EB96D}"/>
              </a:ext>
            </a:extLst>
          </p:cNvPr>
          <p:cNvSpPr>
            <a:spLocks noGrp="1"/>
          </p:cNvSpPr>
          <p:nvPr>
            <p:ph type="title" hasCustomPrompt="1"/>
          </p:nvPr>
        </p:nvSpPr>
        <p:spPr>
          <a:xfrm>
            <a:off x="457199" y="2447215"/>
            <a:ext cx="6082991" cy="1298575"/>
          </a:xfrm>
          <a:noFill/>
        </p:spPr>
        <p:txBody>
          <a:bodyPr anchor="b"/>
          <a:lstStyle>
            <a:lvl1pPr algn="l">
              <a:defRPr sz="4000" b="1" i="0" cap="none" baseline="0">
                <a:solidFill>
                  <a:schemeClr val="bg1"/>
                </a:solidFill>
                <a:latin typeface="Arial" charset="0"/>
              </a:defRPr>
            </a:lvl1pPr>
          </a:lstStyle>
          <a:p>
            <a:r>
              <a:rPr lang="en-US" dirty="0"/>
              <a:t>Section break title here</a:t>
            </a:r>
            <a:endParaRPr dirty="0"/>
          </a:p>
        </p:txBody>
      </p:sp>
      <p:sp>
        <p:nvSpPr>
          <p:cNvPr id="9" name="Text Placeholder 2">
            <a:extLst>
              <a:ext uri="{FF2B5EF4-FFF2-40B4-BE49-F238E27FC236}">
                <a16:creationId xmlns:a16="http://schemas.microsoft.com/office/drawing/2014/main" id="{A7DDAE44-64A1-5940-ACC6-BD8F3BBEBA0A}"/>
              </a:ext>
            </a:extLst>
          </p:cNvPr>
          <p:cNvSpPr>
            <a:spLocks noGrp="1"/>
          </p:cNvSpPr>
          <p:nvPr>
            <p:ph type="body" idx="1" hasCustomPrompt="1"/>
          </p:nvPr>
        </p:nvSpPr>
        <p:spPr>
          <a:xfrm>
            <a:off x="457200" y="3824080"/>
            <a:ext cx="6082992" cy="408962"/>
          </a:xfrm>
          <a:prstGeom prst="rect">
            <a:avLst/>
          </a:prstGeom>
          <a:noFill/>
        </p:spPr>
        <p:txBody>
          <a:bodyPr>
            <a:normAutofit/>
          </a:bodyPr>
          <a:lstStyle>
            <a:lvl1pPr marL="0" indent="0">
              <a:buNone/>
              <a:defRPr sz="2000" baseline="0">
                <a:solidFill>
                  <a:schemeClr val="accent4">
                    <a:lumMod val="75000"/>
                  </a:schemeClr>
                </a:solidFill>
              </a:defRPr>
            </a:lvl1pPr>
            <a:lvl2pPr marL="609562" indent="0">
              <a:buNone/>
              <a:defRPr sz="2400">
                <a:solidFill>
                  <a:schemeClr val="tx1">
                    <a:tint val="75000"/>
                  </a:schemeClr>
                </a:solidFill>
              </a:defRPr>
            </a:lvl2pPr>
            <a:lvl3pPr marL="1219124" indent="0">
              <a:buNone/>
              <a:defRPr sz="2133">
                <a:solidFill>
                  <a:schemeClr val="tx1">
                    <a:tint val="75000"/>
                  </a:schemeClr>
                </a:solidFill>
              </a:defRPr>
            </a:lvl3pPr>
            <a:lvl4pPr marL="1828686" indent="0">
              <a:buNone/>
              <a:defRPr sz="1867">
                <a:solidFill>
                  <a:schemeClr val="tx1">
                    <a:tint val="75000"/>
                  </a:schemeClr>
                </a:solidFill>
              </a:defRPr>
            </a:lvl4pPr>
            <a:lvl5pPr marL="2438248" indent="0">
              <a:buNone/>
              <a:defRPr sz="1867">
                <a:solidFill>
                  <a:schemeClr val="tx1">
                    <a:tint val="75000"/>
                  </a:schemeClr>
                </a:solidFill>
              </a:defRPr>
            </a:lvl5pPr>
            <a:lvl6pPr marL="3047810" indent="0">
              <a:buNone/>
              <a:defRPr sz="1867">
                <a:solidFill>
                  <a:schemeClr val="tx1">
                    <a:tint val="75000"/>
                  </a:schemeClr>
                </a:solidFill>
              </a:defRPr>
            </a:lvl6pPr>
            <a:lvl7pPr marL="3657372" indent="0">
              <a:buNone/>
              <a:defRPr sz="1867">
                <a:solidFill>
                  <a:schemeClr val="tx1">
                    <a:tint val="75000"/>
                  </a:schemeClr>
                </a:solidFill>
              </a:defRPr>
            </a:lvl7pPr>
            <a:lvl8pPr marL="4266934" indent="0">
              <a:buNone/>
              <a:defRPr sz="1867">
                <a:solidFill>
                  <a:schemeClr val="tx1">
                    <a:tint val="75000"/>
                  </a:schemeClr>
                </a:solidFill>
              </a:defRPr>
            </a:lvl8pPr>
            <a:lvl9pPr marL="4876495" indent="0">
              <a:buNone/>
              <a:defRPr sz="1867">
                <a:solidFill>
                  <a:schemeClr val="tx1">
                    <a:tint val="75000"/>
                  </a:schemeClr>
                </a:solidFill>
              </a:defRPr>
            </a:lvl9pPr>
          </a:lstStyle>
          <a:p>
            <a:pPr lvl="0"/>
            <a:r>
              <a:rPr lang="en-US" dirty="0"/>
              <a:t>Section break subtitle here</a:t>
            </a:r>
          </a:p>
        </p:txBody>
      </p:sp>
    </p:spTree>
    <p:extLst>
      <p:ext uri="{BB962C8B-B14F-4D97-AF65-F5344CB8AC3E}">
        <p14:creationId xmlns:p14="http://schemas.microsoft.com/office/powerpoint/2010/main" val="2254764646"/>
      </p:ext>
    </p:extLst>
  </p:cSld>
  <p:clrMapOvr>
    <a:masterClrMapping/>
  </p:clrMapOvr>
  <p:extLst>
    <p:ext uri="{DCECCB84-F9BA-43D5-87BE-67443E8EF086}">
      <p15:sldGuideLst xmlns:p15="http://schemas.microsoft.com/office/powerpoint/2012/main">
        <p15:guide id="1" orient="horz" pos="216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Divider 2">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8BEF44C-BD38-B432-EBC5-E673CD105BD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8" name="Title 1">
            <a:extLst>
              <a:ext uri="{FF2B5EF4-FFF2-40B4-BE49-F238E27FC236}">
                <a16:creationId xmlns:a16="http://schemas.microsoft.com/office/drawing/2014/main" id="{42B70533-A618-424C-9917-D5E13E3EB96D}"/>
              </a:ext>
            </a:extLst>
          </p:cNvPr>
          <p:cNvSpPr>
            <a:spLocks noGrp="1"/>
          </p:cNvSpPr>
          <p:nvPr>
            <p:ph type="title" hasCustomPrompt="1"/>
          </p:nvPr>
        </p:nvSpPr>
        <p:spPr>
          <a:xfrm>
            <a:off x="457199" y="2447215"/>
            <a:ext cx="6082991" cy="1298575"/>
          </a:xfrm>
          <a:noFill/>
        </p:spPr>
        <p:txBody>
          <a:bodyPr anchor="b"/>
          <a:lstStyle>
            <a:lvl1pPr algn="l">
              <a:defRPr sz="4000" b="1" i="0" cap="none" baseline="0">
                <a:solidFill>
                  <a:schemeClr val="bg1"/>
                </a:solidFill>
                <a:latin typeface="Arial" charset="0"/>
              </a:defRPr>
            </a:lvl1pPr>
          </a:lstStyle>
          <a:p>
            <a:r>
              <a:rPr lang="en-US" dirty="0"/>
              <a:t>Section break title here</a:t>
            </a:r>
            <a:endParaRPr dirty="0"/>
          </a:p>
        </p:txBody>
      </p:sp>
      <p:sp>
        <p:nvSpPr>
          <p:cNvPr id="9" name="Text Placeholder 2">
            <a:extLst>
              <a:ext uri="{FF2B5EF4-FFF2-40B4-BE49-F238E27FC236}">
                <a16:creationId xmlns:a16="http://schemas.microsoft.com/office/drawing/2014/main" id="{A7DDAE44-64A1-5940-ACC6-BD8F3BBEBA0A}"/>
              </a:ext>
            </a:extLst>
          </p:cNvPr>
          <p:cNvSpPr>
            <a:spLocks noGrp="1"/>
          </p:cNvSpPr>
          <p:nvPr>
            <p:ph type="body" idx="1" hasCustomPrompt="1"/>
          </p:nvPr>
        </p:nvSpPr>
        <p:spPr>
          <a:xfrm>
            <a:off x="457200" y="3824080"/>
            <a:ext cx="6082992" cy="408962"/>
          </a:xfrm>
          <a:prstGeom prst="rect">
            <a:avLst/>
          </a:prstGeom>
          <a:noFill/>
        </p:spPr>
        <p:txBody>
          <a:bodyPr>
            <a:normAutofit/>
          </a:bodyPr>
          <a:lstStyle>
            <a:lvl1pPr marL="0" indent="0">
              <a:buNone/>
              <a:defRPr sz="2000" baseline="0">
                <a:solidFill>
                  <a:schemeClr val="accent4">
                    <a:lumMod val="75000"/>
                  </a:schemeClr>
                </a:solidFill>
              </a:defRPr>
            </a:lvl1pPr>
            <a:lvl2pPr marL="609562" indent="0">
              <a:buNone/>
              <a:defRPr sz="2400">
                <a:solidFill>
                  <a:schemeClr val="tx1">
                    <a:tint val="75000"/>
                  </a:schemeClr>
                </a:solidFill>
              </a:defRPr>
            </a:lvl2pPr>
            <a:lvl3pPr marL="1219124" indent="0">
              <a:buNone/>
              <a:defRPr sz="2133">
                <a:solidFill>
                  <a:schemeClr val="tx1">
                    <a:tint val="75000"/>
                  </a:schemeClr>
                </a:solidFill>
              </a:defRPr>
            </a:lvl3pPr>
            <a:lvl4pPr marL="1828686" indent="0">
              <a:buNone/>
              <a:defRPr sz="1867">
                <a:solidFill>
                  <a:schemeClr val="tx1">
                    <a:tint val="75000"/>
                  </a:schemeClr>
                </a:solidFill>
              </a:defRPr>
            </a:lvl4pPr>
            <a:lvl5pPr marL="2438248" indent="0">
              <a:buNone/>
              <a:defRPr sz="1867">
                <a:solidFill>
                  <a:schemeClr val="tx1">
                    <a:tint val="75000"/>
                  </a:schemeClr>
                </a:solidFill>
              </a:defRPr>
            </a:lvl5pPr>
            <a:lvl6pPr marL="3047810" indent="0">
              <a:buNone/>
              <a:defRPr sz="1867">
                <a:solidFill>
                  <a:schemeClr val="tx1">
                    <a:tint val="75000"/>
                  </a:schemeClr>
                </a:solidFill>
              </a:defRPr>
            </a:lvl6pPr>
            <a:lvl7pPr marL="3657372" indent="0">
              <a:buNone/>
              <a:defRPr sz="1867">
                <a:solidFill>
                  <a:schemeClr val="tx1">
                    <a:tint val="75000"/>
                  </a:schemeClr>
                </a:solidFill>
              </a:defRPr>
            </a:lvl7pPr>
            <a:lvl8pPr marL="4266934" indent="0">
              <a:buNone/>
              <a:defRPr sz="1867">
                <a:solidFill>
                  <a:schemeClr val="tx1">
                    <a:tint val="75000"/>
                  </a:schemeClr>
                </a:solidFill>
              </a:defRPr>
            </a:lvl8pPr>
            <a:lvl9pPr marL="4876495" indent="0">
              <a:buNone/>
              <a:defRPr sz="1867">
                <a:solidFill>
                  <a:schemeClr val="tx1">
                    <a:tint val="75000"/>
                  </a:schemeClr>
                </a:solidFill>
              </a:defRPr>
            </a:lvl9pPr>
          </a:lstStyle>
          <a:p>
            <a:pPr lvl="0"/>
            <a:r>
              <a:rPr lang="en-US" dirty="0"/>
              <a:t>Section break subtitle here</a:t>
            </a:r>
          </a:p>
        </p:txBody>
      </p:sp>
    </p:spTree>
    <p:extLst>
      <p:ext uri="{BB962C8B-B14F-4D97-AF65-F5344CB8AC3E}">
        <p14:creationId xmlns:p14="http://schemas.microsoft.com/office/powerpoint/2010/main" val="1620293975"/>
      </p:ext>
    </p:extLst>
  </p:cSld>
  <p:clrMapOvr>
    <a:masterClrMapping/>
  </p:clrMapOvr>
  <p:extLst>
    <p:ext uri="{DCECCB84-F9BA-43D5-87BE-67443E8EF086}">
      <p15:sldGuideLst xmlns:p15="http://schemas.microsoft.com/office/powerpoint/2012/main">
        <p15:guide id="1" orient="horz" pos="216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Divider 3">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8BEF44C-BD38-B432-EBC5-E673CD105BD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8" name="Title 1">
            <a:extLst>
              <a:ext uri="{FF2B5EF4-FFF2-40B4-BE49-F238E27FC236}">
                <a16:creationId xmlns:a16="http://schemas.microsoft.com/office/drawing/2014/main" id="{42B70533-A618-424C-9917-D5E13E3EB96D}"/>
              </a:ext>
            </a:extLst>
          </p:cNvPr>
          <p:cNvSpPr>
            <a:spLocks noGrp="1"/>
          </p:cNvSpPr>
          <p:nvPr>
            <p:ph type="title" hasCustomPrompt="1"/>
          </p:nvPr>
        </p:nvSpPr>
        <p:spPr>
          <a:xfrm>
            <a:off x="457199" y="2447215"/>
            <a:ext cx="6082991" cy="1298575"/>
          </a:xfrm>
          <a:noFill/>
        </p:spPr>
        <p:txBody>
          <a:bodyPr anchor="b"/>
          <a:lstStyle>
            <a:lvl1pPr algn="l">
              <a:defRPr sz="4000" b="1" i="0" cap="none" baseline="0">
                <a:solidFill>
                  <a:schemeClr val="bg1"/>
                </a:solidFill>
                <a:latin typeface="Arial" charset="0"/>
              </a:defRPr>
            </a:lvl1pPr>
          </a:lstStyle>
          <a:p>
            <a:r>
              <a:rPr lang="en-US" dirty="0"/>
              <a:t>Section break title here</a:t>
            </a:r>
            <a:endParaRPr dirty="0"/>
          </a:p>
        </p:txBody>
      </p:sp>
      <p:sp>
        <p:nvSpPr>
          <p:cNvPr id="9" name="Text Placeholder 2">
            <a:extLst>
              <a:ext uri="{FF2B5EF4-FFF2-40B4-BE49-F238E27FC236}">
                <a16:creationId xmlns:a16="http://schemas.microsoft.com/office/drawing/2014/main" id="{A7DDAE44-64A1-5940-ACC6-BD8F3BBEBA0A}"/>
              </a:ext>
            </a:extLst>
          </p:cNvPr>
          <p:cNvSpPr>
            <a:spLocks noGrp="1"/>
          </p:cNvSpPr>
          <p:nvPr>
            <p:ph type="body" idx="1" hasCustomPrompt="1"/>
          </p:nvPr>
        </p:nvSpPr>
        <p:spPr>
          <a:xfrm>
            <a:off x="457200" y="3824080"/>
            <a:ext cx="6082992" cy="408962"/>
          </a:xfrm>
          <a:prstGeom prst="rect">
            <a:avLst/>
          </a:prstGeom>
          <a:noFill/>
        </p:spPr>
        <p:txBody>
          <a:bodyPr>
            <a:normAutofit/>
          </a:bodyPr>
          <a:lstStyle>
            <a:lvl1pPr marL="0" indent="0">
              <a:buNone/>
              <a:defRPr sz="2000" baseline="0">
                <a:solidFill>
                  <a:schemeClr val="accent4">
                    <a:lumMod val="75000"/>
                  </a:schemeClr>
                </a:solidFill>
              </a:defRPr>
            </a:lvl1pPr>
            <a:lvl2pPr marL="609562" indent="0">
              <a:buNone/>
              <a:defRPr sz="2400">
                <a:solidFill>
                  <a:schemeClr val="tx1">
                    <a:tint val="75000"/>
                  </a:schemeClr>
                </a:solidFill>
              </a:defRPr>
            </a:lvl2pPr>
            <a:lvl3pPr marL="1219124" indent="0">
              <a:buNone/>
              <a:defRPr sz="2133">
                <a:solidFill>
                  <a:schemeClr val="tx1">
                    <a:tint val="75000"/>
                  </a:schemeClr>
                </a:solidFill>
              </a:defRPr>
            </a:lvl3pPr>
            <a:lvl4pPr marL="1828686" indent="0">
              <a:buNone/>
              <a:defRPr sz="1867">
                <a:solidFill>
                  <a:schemeClr val="tx1">
                    <a:tint val="75000"/>
                  </a:schemeClr>
                </a:solidFill>
              </a:defRPr>
            </a:lvl4pPr>
            <a:lvl5pPr marL="2438248" indent="0">
              <a:buNone/>
              <a:defRPr sz="1867">
                <a:solidFill>
                  <a:schemeClr val="tx1">
                    <a:tint val="75000"/>
                  </a:schemeClr>
                </a:solidFill>
              </a:defRPr>
            </a:lvl5pPr>
            <a:lvl6pPr marL="3047810" indent="0">
              <a:buNone/>
              <a:defRPr sz="1867">
                <a:solidFill>
                  <a:schemeClr val="tx1">
                    <a:tint val="75000"/>
                  </a:schemeClr>
                </a:solidFill>
              </a:defRPr>
            </a:lvl6pPr>
            <a:lvl7pPr marL="3657372" indent="0">
              <a:buNone/>
              <a:defRPr sz="1867">
                <a:solidFill>
                  <a:schemeClr val="tx1">
                    <a:tint val="75000"/>
                  </a:schemeClr>
                </a:solidFill>
              </a:defRPr>
            </a:lvl7pPr>
            <a:lvl8pPr marL="4266934" indent="0">
              <a:buNone/>
              <a:defRPr sz="1867">
                <a:solidFill>
                  <a:schemeClr val="tx1">
                    <a:tint val="75000"/>
                  </a:schemeClr>
                </a:solidFill>
              </a:defRPr>
            </a:lvl8pPr>
            <a:lvl9pPr marL="4876495" indent="0">
              <a:buNone/>
              <a:defRPr sz="1867">
                <a:solidFill>
                  <a:schemeClr val="tx1">
                    <a:tint val="75000"/>
                  </a:schemeClr>
                </a:solidFill>
              </a:defRPr>
            </a:lvl9pPr>
          </a:lstStyle>
          <a:p>
            <a:pPr lvl="0"/>
            <a:r>
              <a:rPr lang="en-US" dirty="0"/>
              <a:t>Section break subtitle here</a:t>
            </a:r>
          </a:p>
        </p:txBody>
      </p:sp>
    </p:spTree>
    <p:extLst>
      <p:ext uri="{BB962C8B-B14F-4D97-AF65-F5344CB8AC3E}">
        <p14:creationId xmlns:p14="http://schemas.microsoft.com/office/powerpoint/2010/main" val="3233786942"/>
      </p:ext>
    </p:extLst>
  </p:cSld>
  <p:clrMapOvr>
    <a:masterClrMapping/>
  </p:clrMapOvr>
  <p:extLst>
    <p:ext uri="{DCECCB84-F9BA-43D5-87BE-67443E8EF086}">
      <p15:sldGuideLst xmlns:p15="http://schemas.microsoft.com/office/powerpoint/2012/main">
        <p15:guide id="1" orient="horz" pos="216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Thank You">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2B324DA4-713B-1584-50F2-0B88A9852A4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45060" y="6038921"/>
            <a:ext cx="264894" cy="270854"/>
          </a:xfrm>
          <a:prstGeom prst="rect">
            <a:avLst/>
          </a:prstGeom>
        </p:spPr>
      </p:pic>
      <p:sp>
        <p:nvSpPr>
          <p:cNvPr id="4" name="Title 1">
            <a:extLst>
              <a:ext uri="{FF2B5EF4-FFF2-40B4-BE49-F238E27FC236}">
                <a16:creationId xmlns:a16="http://schemas.microsoft.com/office/drawing/2014/main" id="{56B84FE1-4F9B-FB47-868C-9D7C324D4380}"/>
              </a:ext>
            </a:extLst>
          </p:cNvPr>
          <p:cNvSpPr>
            <a:spLocks noGrp="1"/>
          </p:cNvSpPr>
          <p:nvPr>
            <p:ph type="title"/>
          </p:nvPr>
        </p:nvSpPr>
        <p:spPr>
          <a:xfrm>
            <a:off x="628691" y="3329098"/>
            <a:ext cx="10932237" cy="841248"/>
          </a:xfrm>
          <a:noFill/>
        </p:spPr>
        <p:txBody>
          <a:bodyPr/>
          <a:lstStyle>
            <a:lvl1pPr algn="ctr">
              <a:defRPr baseline="0">
                <a:solidFill>
                  <a:schemeClr val="tx1"/>
                </a:solidFill>
              </a:defRPr>
            </a:lvl1pPr>
          </a:lstStyle>
          <a:p>
            <a:r>
              <a:rPr lang="en-US"/>
              <a:t>Click to edit Master title style</a:t>
            </a:r>
          </a:p>
        </p:txBody>
      </p:sp>
      <p:sp>
        <p:nvSpPr>
          <p:cNvPr id="18" name="TextBox 17">
            <a:extLst>
              <a:ext uri="{FF2B5EF4-FFF2-40B4-BE49-F238E27FC236}">
                <a16:creationId xmlns:a16="http://schemas.microsoft.com/office/drawing/2014/main" id="{54A25AF6-CFC3-3A41-B1AE-BE0BD4B28982}"/>
              </a:ext>
            </a:extLst>
          </p:cNvPr>
          <p:cNvSpPr txBox="1"/>
          <p:nvPr userDrawn="1"/>
        </p:nvSpPr>
        <p:spPr>
          <a:xfrm>
            <a:off x="968913" y="5965440"/>
            <a:ext cx="2472383" cy="400110"/>
          </a:xfrm>
          <a:prstGeom prst="rect">
            <a:avLst/>
          </a:prstGeom>
          <a:noFill/>
        </p:spPr>
        <p:txBody>
          <a:bodyPr wrap="square" rtlCol="0">
            <a:spAutoFit/>
          </a:bodyPr>
          <a:lstStyle/>
          <a:p>
            <a:pPr marL="0" indent="0" algn="l">
              <a:spcBef>
                <a:spcPts val="200"/>
              </a:spcBef>
              <a:spcAft>
                <a:spcPts val="0"/>
              </a:spcAft>
              <a:buNone/>
            </a:pPr>
            <a:r>
              <a:rPr lang="en-US" sz="2000" baseline="0" dirty="0" err="1">
                <a:solidFill>
                  <a:schemeClr val="tx1"/>
                </a:solidFill>
                <a:latin typeface="+mj-lt"/>
                <a:ea typeface="Arial" panose="020B0604020202020204" pitchFamily="34" charset="0"/>
                <a:cs typeface="Arial" panose="020B0604020202020204" pitchFamily="34" charset="0"/>
              </a:rPr>
              <a:t>twitter.com</a:t>
            </a:r>
            <a:r>
              <a:rPr lang="en-US" sz="2000" baseline="0" dirty="0">
                <a:solidFill>
                  <a:schemeClr val="tx1"/>
                </a:solidFill>
                <a:latin typeface="+mj-lt"/>
                <a:ea typeface="Arial" panose="020B0604020202020204" pitchFamily="34" charset="0"/>
                <a:cs typeface="Arial" panose="020B0604020202020204" pitchFamily="34" charset="0"/>
              </a:rPr>
              <a:t>/</a:t>
            </a:r>
            <a:r>
              <a:rPr lang="en-US" sz="2000" baseline="0" dirty="0" err="1">
                <a:solidFill>
                  <a:schemeClr val="tx1"/>
                </a:solidFill>
                <a:latin typeface="+mj-lt"/>
                <a:ea typeface="Arial" panose="020B0604020202020204" pitchFamily="34" charset="0"/>
                <a:cs typeface="Arial" panose="020B0604020202020204" pitchFamily="34" charset="0"/>
              </a:rPr>
              <a:t>opentext</a:t>
            </a:r>
            <a:endParaRPr lang="en-US" sz="2000" baseline="0" dirty="0">
              <a:solidFill>
                <a:schemeClr val="tx1"/>
              </a:solidFill>
              <a:latin typeface="+mj-lt"/>
              <a:ea typeface="Arial" panose="020B0604020202020204" pitchFamily="34" charset="0"/>
              <a:cs typeface="Arial" panose="020B0604020202020204" pitchFamily="34" charset="0"/>
            </a:endParaRPr>
          </a:p>
        </p:txBody>
      </p:sp>
      <p:sp>
        <p:nvSpPr>
          <p:cNvPr id="19" name="TextBox 18">
            <a:extLst>
              <a:ext uri="{FF2B5EF4-FFF2-40B4-BE49-F238E27FC236}">
                <a16:creationId xmlns:a16="http://schemas.microsoft.com/office/drawing/2014/main" id="{AAFBC496-617D-DC49-9EF1-A8B834E8409B}"/>
              </a:ext>
            </a:extLst>
          </p:cNvPr>
          <p:cNvSpPr txBox="1"/>
          <p:nvPr userDrawn="1"/>
        </p:nvSpPr>
        <p:spPr>
          <a:xfrm>
            <a:off x="4713575" y="5965440"/>
            <a:ext cx="3762246" cy="400110"/>
          </a:xfrm>
          <a:prstGeom prst="rect">
            <a:avLst/>
          </a:prstGeom>
          <a:noFill/>
        </p:spPr>
        <p:txBody>
          <a:bodyPr wrap="square" rtlCol="0">
            <a:spAutoFit/>
          </a:bodyPr>
          <a:lstStyle/>
          <a:p>
            <a:pPr marL="0" marR="0" lvl="0" indent="0" algn="l" defTabSz="914400" rtl="0" eaLnBrk="1" fontAlgn="base" latinLnBrk="0" hangingPunct="1">
              <a:lnSpc>
                <a:spcPct val="100000"/>
              </a:lnSpc>
              <a:spcBef>
                <a:spcPts val="200"/>
              </a:spcBef>
              <a:spcAft>
                <a:spcPts val="0"/>
              </a:spcAft>
              <a:buClr>
                <a:schemeClr val="accent1"/>
              </a:buClr>
              <a:buSzPct val="110000"/>
              <a:buFont typeface="Arial" panose="020B0604020202020204" pitchFamily="34" charset="0"/>
              <a:buNone/>
              <a:tabLst/>
              <a:defRPr/>
            </a:pPr>
            <a:r>
              <a:rPr lang="en-US" sz="2000" b="0" i="0" kern="1200" baseline="0" dirty="0" err="1">
                <a:solidFill>
                  <a:schemeClr val="tx1"/>
                </a:solidFill>
                <a:latin typeface="Arial" panose="020B0604020202020204" pitchFamily="34" charset="0"/>
                <a:ea typeface="Arial" panose="020B0604020202020204" pitchFamily="34" charset="0"/>
                <a:cs typeface="Arial" panose="020B0604020202020204" pitchFamily="34" charset="0"/>
              </a:rPr>
              <a:t>linkedin.com</a:t>
            </a:r>
            <a:r>
              <a:rPr lang="en-US" sz="2000" b="0" i="0" kern="1200" baseline="0" dirty="0">
                <a:solidFill>
                  <a:schemeClr val="tx1"/>
                </a:solidFill>
                <a:latin typeface="Arial" panose="020B0604020202020204" pitchFamily="34" charset="0"/>
                <a:ea typeface="Arial" panose="020B0604020202020204" pitchFamily="34" charset="0"/>
                <a:cs typeface="Arial" panose="020B0604020202020204" pitchFamily="34" charset="0"/>
              </a:rPr>
              <a:t>/company/</a:t>
            </a:r>
            <a:r>
              <a:rPr lang="en-US" sz="2000" b="0" i="0" kern="1200" baseline="0" dirty="0" err="1">
                <a:solidFill>
                  <a:schemeClr val="tx1"/>
                </a:solidFill>
                <a:latin typeface="Arial" panose="020B0604020202020204" pitchFamily="34" charset="0"/>
                <a:ea typeface="Arial" panose="020B0604020202020204" pitchFamily="34" charset="0"/>
                <a:cs typeface="Arial" panose="020B0604020202020204" pitchFamily="34" charset="0"/>
              </a:rPr>
              <a:t>opentext</a:t>
            </a:r>
            <a:endParaRPr lang="en-US" sz="2000" b="0" i="0" kern="1200" baseline="0" dirty="0">
              <a:solidFill>
                <a:schemeClr val="tx1"/>
              </a:solidFill>
              <a:latin typeface="Arial" panose="020B0604020202020204" pitchFamily="34" charset="0"/>
              <a:ea typeface="Arial" panose="020B0604020202020204" pitchFamily="34" charset="0"/>
              <a:cs typeface="Arial" panose="020B0604020202020204" pitchFamily="34" charset="0"/>
            </a:endParaRPr>
          </a:p>
        </p:txBody>
      </p:sp>
      <p:sp>
        <p:nvSpPr>
          <p:cNvPr id="20" name="TextBox 19">
            <a:extLst>
              <a:ext uri="{FF2B5EF4-FFF2-40B4-BE49-F238E27FC236}">
                <a16:creationId xmlns:a16="http://schemas.microsoft.com/office/drawing/2014/main" id="{D44AD03D-B9EB-1A40-BF60-60D15F88F20C}"/>
              </a:ext>
            </a:extLst>
          </p:cNvPr>
          <p:cNvSpPr txBox="1"/>
          <p:nvPr userDrawn="1"/>
        </p:nvSpPr>
        <p:spPr>
          <a:xfrm>
            <a:off x="9848030" y="5965440"/>
            <a:ext cx="1712898" cy="400110"/>
          </a:xfrm>
          <a:prstGeom prst="rect">
            <a:avLst/>
          </a:prstGeom>
          <a:noFill/>
        </p:spPr>
        <p:txBody>
          <a:bodyPr wrap="square" rtlCol="0">
            <a:spAutoFit/>
          </a:bodyPr>
          <a:lstStyle/>
          <a:p>
            <a:pPr marL="0" indent="0" algn="l">
              <a:spcBef>
                <a:spcPts val="200"/>
              </a:spcBef>
              <a:spcAft>
                <a:spcPts val="0"/>
              </a:spcAft>
              <a:buNone/>
            </a:pPr>
            <a:r>
              <a:rPr lang="en-US" sz="2000" baseline="0" dirty="0" err="1">
                <a:solidFill>
                  <a:schemeClr val="tx1"/>
                </a:solidFill>
                <a:latin typeface="+mj-lt"/>
                <a:ea typeface="Arial" panose="020B0604020202020204" pitchFamily="34" charset="0"/>
                <a:cs typeface="Arial" panose="020B0604020202020204" pitchFamily="34" charset="0"/>
              </a:rPr>
              <a:t>opentext.com</a:t>
            </a:r>
            <a:endParaRPr lang="en-US" sz="2000" baseline="0" dirty="0">
              <a:solidFill>
                <a:schemeClr val="tx1"/>
              </a:solidFill>
              <a:latin typeface="+mj-lt"/>
              <a:ea typeface="Arial" panose="020B0604020202020204" pitchFamily="34" charset="0"/>
              <a:cs typeface="Arial" panose="020B0604020202020204" pitchFamily="34" charset="0"/>
            </a:endParaRPr>
          </a:p>
        </p:txBody>
      </p:sp>
      <p:pic>
        <p:nvPicPr>
          <p:cNvPr id="10" name="Picture 9">
            <a:extLst>
              <a:ext uri="{FF2B5EF4-FFF2-40B4-BE49-F238E27FC236}">
                <a16:creationId xmlns:a16="http://schemas.microsoft.com/office/drawing/2014/main" id="{DE09ABBB-E1ED-9140-A37E-497EE66EECCB}"/>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9520565" y="6038920"/>
            <a:ext cx="280922" cy="294299"/>
          </a:xfrm>
          <a:prstGeom prst="rect">
            <a:avLst/>
          </a:prstGeom>
        </p:spPr>
      </p:pic>
      <p:pic>
        <p:nvPicPr>
          <p:cNvPr id="11" name="Picture 10">
            <a:extLst>
              <a:ext uri="{FF2B5EF4-FFF2-40B4-BE49-F238E27FC236}">
                <a16:creationId xmlns:a16="http://schemas.microsoft.com/office/drawing/2014/main" id="{E4F63DFB-4FD9-4C44-AE34-DE20806C826C}"/>
              </a:ext>
            </a:extLst>
          </p:cNvPr>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4339090" y="5966542"/>
            <a:ext cx="329503" cy="343232"/>
          </a:xfrm>
          <a:prstGeom prst="rect">
            <a:avLst/>
          </a:prstGeom>
        </p:spPr>
      </p:pic>
      <p:pic>
        <p:nvPicPr>
          <p:cNvPr id="7" name="Graphic 6">
            <a:extLst>
              <a:ext uri="{FF2B5EF4-FFF2-40B4-BE49-F238E27FC236}">
                <a16:creationId xmlns:a16="http://schemas.microsoft.com/office/drawing/2014/main" id="{C83C1639-F42D-A522-A97E-1368D3DD4E00}"/>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2563089" y="1349477"/>
            <a:ext cx="7488831" cy="1182447"/>
          </a:xfrm>
          <a:prstGeom prst="rect">
            <a:avLst/>
          </a:prstGeom>
        </p:spPr>
      </p:pic>
    </p:spTree>
    <p:extLst>
      <p:ext uri="{BB962C8B-B14F-4D97-AF65-F5344CB8AC3E}">
        <p14:creationId xmlns:p14="http://schemas.microsoft.com/office/powerpoint/2010/main" val="92599165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p:cSld name="Thank You 2">
    <p:bg>
      <p:bgPr>
        <a:solidFill>
          <a:schemeClr val="tx1">
            <a:alpha val="0"/>
          </a:schemeClr>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957AE0D-5D70-38C7-CA56-36BBDCA1B7D8}"/>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87076671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A6DD6E01-6FCC-2F43-AE99-21C8E117D012}"/>
              </a:ext>
            </a:extLst>
          </p:cNvPr>
          <p:cNvCxnSpPr/>
          <p:nvPr/>
        </p:nvCxnSpPr>
        <p:spPr>
          <a:xfrm>
            <a:off x="0" y="6341844"/>
            <a:ext cx="12192000" cy="0"/>
          </a:xfrm>
          <a:prstGeom prst="line">
            <a:avLst/>
          </a:prstGeom>
          <a:ln w="12700">
            <a:solidFill>
              <a:schemeClr val="bg1">
                <a:lumMod val="85000"/>
              </a:schemeClr>
            </a:solidFill>
            <a:tailEnd type="none"/>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3F5295C0-D13A-CC44-8189-17A4AC13C036}"/>
              </a:ext>
            </a:extLst>
          </p:cNvPr>
          <p:cNvSpPr>
            <a:spLocks noGrp="1"/>
          </p:cNvSpPr>
          <p:nvPr>
            <p:ph type="title" hasCustomPrompt="1"/>
          </p:nvPr>
        </p:nvSpPr>
        <p:spPr>
          <a:xfrm>
            <a:off x="263525" y="152401"/>
            <a:ext cx="11651764" cy="973138"/>
          </a:xfrm>
        </p:spPr>
        <p:txBody>
          <a:bodyPr/>
          <a:lstStyle/>
          <a:p>
            <a:r>
              <a:rPr lang="en-US" dirty="0"/>
              <a:t>Click to add slide title</a:t>
            </a:r>
          </a:p>
        </p:txBody>
      </p:sp>
      <p:sp>
        <p:nvSpPr>
          <p:cNvPr id="2" name="Date Placeholder 1">
            <a:extLst>
              <a:ext uri="{FF2B5EF4-FFF2-40B4-BE49-F238E27FC236}">
                <a16:creationId xmlns:a16="http://schemas.microsoft.com/office/drawing/2014/main" id="{2DD545DD-AEDF-3C4F-9EC7-AB6A827D4E56}"/>
              </a:ext>
            </a:extLst>
          </p:cNvPr>
          <p:cNvSpPr>
            <a:spLocks noGrp="1"/>
          </p:cNvSpPr>
          <p:nvPr>
            <p:ph type="dt" sz="half" idx="10"/>
          </p:nvPr>
        </p:nvSpPr>
        <p:spPr/>
        <p:txBody>
          <a:bodyPr/>
          <a:lstStyle/>
          <a:p>
            <a:r>
              <a:rPr lang="en-CA"/>
              <a:t>Date</a:t>
            </a:r>
            <a:endParaRPr lang="en-US"/>
          </a:p>
        </p:txBody>
      </p:sp>
      <p:cxnSp>
        <p:nvCxnSpPr>
          <p:cNvPr id="5" name="Straight Connector 4">
            <a:extLst>
              <a:ext uri="{FF2B5EF4-FFF2-40B4-BE49-F238E27FC236}">
                <a16:creationId xmlns:a16="http://schemas.microsoft.com/office/drawing/2014/main" id="{6D78F57F-F8EC-DF4D-A2E9-05360350F155}"/>
              </a:ext>
            </a:extLst>
          </p:cNvPr>
          <p:cNvCxnSpPr/>
          <p:nvPr userDrawn="1"/>
        </p:nvCxnSpPr>
        <p:spPr>
          <a:xfrm>
            <a:off x="0" y="6341844"/>
            <a:ext cx="12192000" cy="0"/>
          </a:xfrm>
          <a:prstGeom prst="line">
            <a:avLst/>
          </a:prstGeom>
          <a:ln w="12700">
            <a:solidFill>
              <a:schemeClr val="bg1">
                <a:lumMod val="85000"/>
              </a:schemeClr>
            </a:solidFill>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794426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 Body">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308B887-878E-B858-E229-F31F4DAAB382}"/>
              </a:ext>
            </a:extLst>
          </p:cNvPr>
          <p:cNvSpPr>
            <a:spLocks noGrp="1"/>
          </p:cNvSpPr>
          <p:nvPr>
            <p:ph type="title"/>
          </p:nvPr>
        </p:nvSpPr>
        <p:spPr bwMode="auto">
          <a:xfrm>
            <a:off x="457199" y="152401"/>
            <a:ext cx="11277601" cy="973138"/>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72000" rIns="91440" bIns="45720" numCol="1" anchor="ctr" anchorCtr="0" compatLnSpc="1">
            <a:prstTxWarp prst="textNoShape">
              <a:avLst/>
            </a:prstTxWarp>
          </a:bodyPr>
          <a:lstStyle/>
          <a:p>
            <a:pPr lvl="0"/>
            <a:r>
              <a:rPr lang="en-US" dirty="0"/>
              <a:t>Click to edit Master title style</a:t>
            </a:r>
            <a:endParaRPr dirty="0"/>
          </a:p>
        </p:txBody>
      </p:sp>
      <p:sp>
        <p:nvSpPr>
          <p:cNvPr id="3" name="Text Placeholder 2">
            <a:extLst>
              <a:ext uri="{FF2B5EF4-FFF2-40B4-BE49-F238E27FC236}">
                <a16:creationId xmlns:a16="http://schemas.microsoft.com/office/drawing/2014/main" id="{C16A197A-BE11-07E9-42EF-EACAB96DB07B}"/>
              </a:ext>
            </a:extLst>
          </p:cNvPr>
          <p:cNvSpPr>
            <a:spLocks noGrp="1"/>
          </p:cNvSpPr>
          <p:nvPr>
            <p:ph idx="1"/>
          </p:nvPr>
        </p:nvSpPr>
        <p:spPr bwMode="auto">
          <a:xfrm>
            <a:off x="457199" y="1376363"/>
            <a:ext cx="11277601" cy="4833937"/>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45720" rIns="91440" bIns="45720" numCol="1" anchor="t" anchorCtr="0" compatLnSpc="1">
            <a:prstTxWarp prst="textNoShape">
              <a:avLst/>
            </a:prstTxWarp>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66750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ubtitle | Body">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308B887-878E-B858-E229-F31F4DAAB382}"/>
              </a:ext>
            </a:extLst>
          </p:cNvPr>
          <p:cNvSpPr>
            <a:spLocks noGrp="1"/>
          </p:cNvSpPr>
          <p:nvPr>
            <p:ph type="title"/>
          </p:nvPr>
        </p:nvSpPr>
        <p:spPr bwMode="auto">
          <a:xfrm>
            <a:off x="457199" y="152401"/>
            <a:ext cx="11277601" cy="973138"/>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72000" rIns="91440" bIns="45720" numCol="1" anchor="ctr" anchorCtr="0" compatLnSpc="1">
            <a:prstTxWarp prst="textNoShape">
              <a:avLst/>
            </a:prstTxWarp>
          </a:bodyPr>
          <a:lstStyle/>
          <a:p>
            <a:pPr lvl="0"/>
            <a:r>
              <a:rPr lang="en-US" dirty="0"/>
              <a:t>Click to edit Master title style</a:t>
            </a:r>
            <a:endParaRPr dirty="0"/>
          </a:p>
        </p:txBody>
      </p:sp>
      <p:sp>
        <p:nvSpPr>
          <p:cNvPr id="3" name="Text Placeholder 2">
            <a:extLst>
              <a:ext uri="{FF2B5EF4-FFF2-40B4-BE49-F238E27FC236}">
                <a16:creationId xmlns:a16="http://schemas.microsoft.com/office/drawing/2014/main" id="{C16A197A-BE11-07E9-42EF-EACAB96DB07B}"/>
              </a:ext>
            </a:extLst>
          </p:cNvPr>
          <p:cNvSpPr>
            <a:spLocks noGrp="1"/>
          </p:cNvSpPr>
          <p:nvPr>
            <p:ph idx="1"/>
          </p:nvPr>
        </p:nvSpPr>
        <p:spPr bwMode="auto">
          <a:xfrm>
            <a:off x="457199" y="1376363"/>
            <a:ext cx="11277601" cy="4833937"/>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45720" rIns="91440" bIns="45720" numCol="1" anchor="t" anchorCtr="0" compatLnSpc="1">
            <a:prstTxWarp prst="textNoShape">
              <a:avLst/>
            </a:prstTxWarp>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A3BFD58-C94B-FF25-12CE-7D414217A665}"/>
              </a:ext>
            </a:extLst>
          </p:cNvPr>
          <p:cNvSpPr>
            <a:spLocks noGrp="1"/>
          </p:cNvSpPr>
          <p:nvPr>
            <p:ph type="body" sz="quarter" idx="11"/>
          </p:nvPr>
        </p:nvSpPr>
        <p:spPr>
          <a:xfrm>
            <a:off x="457199" y="905346"/>
            <a:ext cx="11277601" cy="480070"/>
          </a:xfrm>
        </p:spPr>
        <p:txBody>
          <a:bodyPr/>
          <a:lstStyle>
            <a:lvl1pPr>
              <a:defRPr>
                <a:solidFill>
                  <a:schemeClr val="accent3"/>
                </a:solidFill>
              </a:defRPr>
            </a:lvl1pPr>
          </a:lstStyle>
          <a:p>
            <a:pPr lvl="0"/>
            <a:r>
              <a:rPr lang="en-US"/>
              <a:t>Click to edit Master text styles</a:t>
            </a:r>
          </a:p>
        </p:txBody>
      </p:sp>
    </p:spTree>
    <p:extLst>
      <p:ext uri="{BB962C8B-B14F-4D97-AF65-F5344CB8AC3E}">
        <p14:creationId xmlns:p14="http://schemas.microsoft.com/office/powerpoint/2010/main" val="25351693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Right Photo 1">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CC21221-84DB-1EB7-BF2E-65A34E3D30E7}"/>
              </a:ext>
            </a:extLst>
          </p:cNvPr>
          <p:cNvSpPr/>
          <p:nvPr userDrawn="1"/>
        </p:nvSpPr>
        <p:spPr>
          <a:xfrm>
            <a:off x="9772891" y="1952674"/>
            <a:ext cx="2419109" cy="419456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Picture Placeholder 89">
            <a:extLst>
              <a:ext uri="{FF2B5EF4-FFF2-40B4-BE49-F238E27FC236}">
                <a16:creationId xmlns:a16="http://schemas.microsoft.com/office/drawing/2014/main" id="{B723B144-FA32-344B-9431-E31382ADDF3D}"/>
              </a:ext>
            </a:extLst>
          </p:cNvPr>
          <p:cNvSpPr>
            <a:spLocks noGrp="1"/>
          </p:cNvSpPr>
          <p:nvPr>
            <p:ph type="pic" sz="quarter" idx="20" hasCustomPrompt="1"/>
          </p:nvPr>
        </p:nvSpPr>
        <p:spPr bwMode="auto">
          <a:xfrm>
            <a:off x="7086600" y="827365"/>
            <a:ext cx="4360762" cy="5084762"/>
          </a:xfrm>
          <a:prstGeom prst="rect">
            <a:avLst/>
          </a:prstGeom>
          <a:solidFill>
            <a:schemeClr val="bg1"/>
          </a:solid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nchor="ctr">
            <a:noAutofit/>
          </a:bodyPr>
          <a:lstStyle>
            <a:lvl1pPr marL="0" indent="0" algn="ctr">
              <a:buNone/>
              <a:defRPr/>
            </a:lvl1pPr>
          </a:lstStyle>
          <a:p>
            <a:r>
              <a:rPr lang="en-US"/>
              <a:t>Drag and drop image onto this area</a:t>
            </a:r>
          </a:p>
        </p:txBody>
      </p:sp>
      <p:sp>
        <p:nvSpPr>
          <p:cNvPr id="67" name="Title 1">
            <a:extLst>
              <a:ext uri="{FF2B5EF4-FFF2-40B4-BE49-F238E27FC236}">
                <a16:creationId xmlns:a16="http://schemas.microsoft.com/office/drawing/2014/main" id="{8F799074-CA80-E946-B8BB-5F58AA3908A4}"/>
              </a:ext>
            </a:extLst>
          </p:cNvPr>
          <p:cNvSpPr>
            <a:spLocks noGrp="1"/>
          </p:cNvSpPr>
          <p:nvPr>
            <p:ph type="title"/>
          </p:nvPr>
        </p:nvSpPr>
        <p:spPr>
          <a:xfrm>
            <a:off x="457199" y="1376363"/>
            <a:ext cx="6387983" cy="1450799"/>
          </a:xfrm>
        </p:spPr>
        <p:txBody>
          <a:bodyPr/>
          <a:lstStyle/>
          <a:p>
            <a:r>
              <a:rPr lang="en-US" dirty="0"/>
              <a:t>Click to edit Master title style</a:t>
            </a:r>
          </a:p>
        </p:txBody>
      </p:sp>
      <p:sp>
        <p:nvSpPr>
          <p:cNvPr id="38" name="Text Placeholder 2">
            <a:extLst>
              <a:ext uri="{FF2B5EF4-FFF2-40B4-BE49-F238E27FC236}">
                <a16:creationId xmlns:a16="http://schemas.microsoft.com/office/drawing/2014/main" id="{7FBE5152-68F4-3B49-A693-A6DAE1E6EDE6}"/>
              </a:ext>
            </a:extLst>
          </p:cNvPr>
          <p:cNvSpPr>
            <a:spLocks noGrp="1"/>
          </p:cNvSpPr>
          <p:nvPr>
            <p:ph idx="1" hasCustomPrompt="1"/>
          </p:nvPr>
        </p:nvSpPr>
        <p:spPr bwMode="auto">
          <a:xfrm>
            <a:off x="457200" y="2990937"/>
            <a:ext cx="6387982" cy="2921190"/>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45720" rIns="91440" bIns="45720" numCol="1" anchor="t" anchorCtr="0" compatLnSpc="1">
            <a:prstTxWarp prst="textNoShape">
              <a:avLst/>
            </a:prstTxWarp>
            <a:noAutofit/>
          </a:bodyPr>
          <a:lstStyle>
            <a:lvl1pPr>
              <a:spcBef>
                <a:spcPts val="300"/>
              </a:spcBef>
              <a:spcAft>
                <a:spcPts val="800"/>
              </a:spcAft>
              <a:buClr>
                <a:schemeClr val="accent2"/>
              </a:buClr>
              <a:defRPr sz="1400">
                <a:latin typeface="+mn-lt"/>
              </a:defRPr>
            </a:lvl1pPr>
            <a:lvl2pPr>
              <a:spcBef>
                <a:spcPts val="300"/>
              </a:spcBef>
              <a:spcAft>
                <a:spcPts val="800"/>
              </a:spcAft>
              <a:buClr>
                <a:schemeClr val="accent2"/>
              </a:buClr>
              <a:defRPr sz="1400">
                <a:latin typeface="+mn-lt"/>
              </a:defRPr>
            </a:lvl2pPr>
            <a:lvl3pPr>
              <a:spcBef>
                <a:spcPts val="300"/>
              </a:spcBef>
              <a:spcAft>
                <a:spcPts val="800"/>
              </a:spcAft>
              <a:buClr>
                <a:schemeClr val="accent2"/>
              </a:buClr>
              <a:defRPr sz="1400">
                <a:latin typeface="+mn-lt"/>
              </a:defRPr>
            </a:lvl3pPr>
            <a:lvl4pPr marL="667512" indent="-285750">
              <a:spcBef>
                <a:spcPts val="300"/>
              </a:spcBef>
              <a:spcAft>
                <a:spcPts val="800"/>
              </a:spcAft>
              <a:buClr>
                <a:schemeClr val="accent2"/>
              </a:buClr>
              <a:buFont typeface="Arial" panose="020B0604020202020204" pitchFamily="34" charset="0"/>
              <a:buChar char="•"/>
              <a:defRPr sz="1400">
                <a:latin typeface="+mn-lt"/>
              </a:defRPr>
            </a:lvl4pPr>
            <a:lvl5pPr>
              <a:spcBef>
                <a:spcPts val="300"/>
              </a:spcBef>
              <a:spcAft>
                <a:spcPts val="800"/>
              </a:spcAft>
              <a:defRPr sz="1400">
                <a:latin typeface="+mn-lt"/>
              </a:defRPr>
            </a:lvl5pPr>
            <a:lvl6pPr>
              <a:spcBef>
                <a:spcPts val="300"/>
              </a:spcBef>
              <a:spcAft>
                <a:spcPts val="800"/>
              </a:spcAft>
              <a:defRPr sz="1400">
                <a:latin typeface="+mn-lt"/>
              </a:defRPr>
            </a:lvl6pPr>
            <a:lvl7pPr>
              <a:spcBef>
                <a:spcPts val="300"/>
              </a:spcBef>
              <a:spcAft>
                <a:spcPts val="800"/>
              </a:spcAft>
              <a:defRPr sz="1400">
                <a:latin typeface="+mn-lt"/>
              </a:defRPr>
            </a:lvl7pPr>
            <a:lvl8pPr>
              <a:spcBef>
                <a:spcPts val="300"/>
              </a:spcBef>
              <a:spcAft>
                <a:spcPts val="800"/>
              </a:spcAft>
              <a:defRPr sz="1400">
                <a:latin typeface="+mn-lt"/>
              </a:defRPr>
            </a:lvl8pPr>
            <a:lvl9pPr>
              <a:spcBef>
                <a:spcPts val="300"/>
              </a:spcBef>
              <a:spcAft>
                <a:spcPts val="800"/>
              </a:spcAft>
              <a:defRPr sz="1400">
                <a:latin typeface="+mn-lt"/>
              </a:defRPr>
            </a:lvl9pPr>
          </a:lstStyle>
          <a:p>
            <a:pPr lvl="0"/>
            <a:r>
              <a:rPr lang="en-US"/>
              <a:t>First level</a:t>
            </a:r>
          </a:p>
          <a:p>
            <a:pPr lvl="1"/>
            <a:r>
              <a:rPr lang="en-US"/>
              <a:t>Second level</a:t>
            </a:r>
          </a:p>
          <a:p>
            <a:pPr lvl="2"/>
            <a:r>
              <a:rPr lang="en-US"/>
              <a:t>Third level</a:t>
            </a:r>
          </a:p>
          <a:p>
            <a:pPr lvl="3"/>
            <a:r>
              <a:rPr lang="en-US"/>
              <a:t>Fourth level</a:t>
            </a:r>
          </a:p>
          <a:p>
            <a:pPr lvl="3"/>
            <a:r>
              <a:rPr lang="en-US"/>
              <a:t>Fifth level</a:t>
            </a:r>
          </a:p>
          <a:p>
            <a:pPr lvl="3"/>
            <a:r>
              <a:rPr lang="en-US"/>
              <a:t>Sixth level</a:t>
            </a:r>
          </a:p>
          <a:p>
            <a:pPr lvl="3"/>
            <a:endParaRPr lang="en-US"/>
          </a:p>
          <a:p>
            <a:pPr marL="180975" lvl="0" indent="-180975" algn="l" rtl="0" eaLnBrk="1" fontAlgn="base" hangingPunct="1">
              <a:lnSpc>
                <a:spcPct val="100000"/>
              </a:lnSpc>
              <a:spcBef>
                <a:spcPts val="200"/>
              </a:spcBef>
              <a:spcAft>
                <a:spcPct val="0"/>
              </a:spcAft>
              <a:buClr>
                <a:schemeClr val="accent1"/>
              </a:buClr>
              <a:buSzPct val="100000"/>
              <a:buFont typeface="Wingdings" pitchFamily="2" charset="2"/>
              <a:buChar char="§"/>
              <a:tabLst/>
            </a:pPr>
            <a:endParaRPr lang="en-US"/>
          </a:p>
        </p:txBody>
      </p:sp>
    </p:spTree>
    <p:extLst>
      <p:ext uri="{BB962C8B-B14F-4D97-AF65-F5344CB8AC3E}">
        <p14:creationId xmlns:p14="http://schemas.microsoft.com/office/powerpoint/2010/main" val="18082103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eft Photo 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90448E2-6999-C159-E049-265C70C7F30F}"/>
              </a:ext>
            </a:extLst>
          </p:cNvPr>
          <p:cNvSpPr/>
          <p:nvPr userDrawn="1"/>
        </p:nvSpPr>
        <p:spPr>
          <a:xfrm>
            <a:off x="0" y="1878245"/>
            <a:ext cx="2419109" cy="419456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Picture Placeholder 89">
            <a:extLst>
              <a:ext uri="{FF2B5EF4-FFF2-40B4-BE49-F238E27FC236}">
                <a16:creationId xmlns:a16="http://schemas.microsoft.com/office/drawing/2014/main" id="{B723B144-FA32-344B-9431-E31382ADDF3D}"/>
              </a:ext>
            </a:extLst>
          </p:cNvPr>
          <p:cNvSpPr>
            <a:spLocks noGrp="1"/>
          </p:cNvSpPr>
          <p:nvPr>
            <p:ph type="pic" sz="quarter" idx="20" hasCustomPrompt="1"/>
          </p:nvPr>
        </p:nvSpPr>
        <p:spPr bwMode="auto">
          <a:xfrm>
            <a:off x="715618" y="827365"/>
            <a:ext cx="4360762" cy="5084762"/>
          </a:xfrm>
          <a:prstGeom prst="rect">
            <a:avLst/>
          </a:prstGeom>
          <a:solidFill>
            <a:schemeClr val="bg1"/>
          </a:solid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nchor="ctr">
            <a:noAutofit/>
          </a:bodyPr>
          <a:lstStyle>
            <a:lvl1pPr marL="0" indent="0" algn="ctr">
              <a:buNone/>
              <a:defRPr/>
            </a:lvl1pPr>
          </a:lstStyle>
          <a:p>
            <a:r>
              <a:rPr lang="en-US"/>
              <a:t>Drag and drop image onto this area</a:t>
            </a:r>
          </a:p>
        </p:txBody>
      </p:sp>
      <p:sp>
        <p:nvSpPr>
          <p:cNvPr id="67" name="Title 1">
            <a:extLst>
              <a:ext uri="{FF2B5EF4-FFF2-40B4-BE49-F238E27FC236}">
                <a16:creationId xmlns:a16="http://schemas.microsoft.com/office/drawing/2014/main" id="{8F799074-CA80-E946-B8BB-5F58AA3908A4}"/>
              </a:ext>
            </a:extLst>
          </p:cNvPr>
          <p:cNvSpPr>
            <a:spLocks noGrp="1"/>
          </p:cNvSpPr>
          <p:nvPr>
            <p:ph type="title"/>
          </p:nvPr>
        </p:nvSpPr>
        <p:spPr>
          <a:xfrm>
            <a:off x="5346817" y="1376363"/>
            <a:ext cx="6387983" cy="1450799"/>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0542199B-C228-5D52-DD6B-2086BCACFEF8}"/>
              </a:ext>
            </a:extLst>
          </p:cNvPr>
          <p:cNvSpPr>
            <a:spLocks noGrp="1"/>
          </p:cNvSpPr>
          <p:nvPr>
            <p:ph idx="1" hasCustomPrompt="1"/>
          </p:nvPr>
        </p:nvSpPr>
        <p:spPr bwMode="auto">
          <a:xfrm>
            <a:off x="5346818" y="2990937"/>
            <a:ext cx="6387982" cy="2921190"/>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45720" rIns="91440" bIns="45720" numCol="1" anchor="t" anchorCtr="0" compatLnSpc="1">
            <a:prstTxWarp prst="textNoShape">
              <a:avLst/>
            </a:prstTxWarp>
            <a:noAutofit/>
          </a:bodyPr>
          <a:lstStyle>
            <a:lvl1pPr>
              <a:spcBef>
                <a:spcPts val="300"/>
              </a:spcBef>
              <a:spcAft>
                <a:spcPts val="800"/>
              </a:spcAft>
              <a:buClr>
                <a:schemeClr val="accent2"/>
              </a:buClr>
              <a:defRPr sz="1400">
                <a:latin typeface="+mn-lt"/>
              </a:defRPr>
            </a:lvl1pPr>
            <a:lvl2pPr>
              <a:spcBef>
                <a:spcPts val="300"/>
              </a:spcBef>
              <a:spcAft>
                <a:spcPts val="800"/>
              </a:spcAft>
              <a:buClr>
                <a:schemeClr val="accent2"/>
              </a:buClr>
              <a:defRPr sz="1400">
                <a:latin typeface="+mn-lt"/>
              </a:defRPr>
            </a:lvl2pPr>
            <a:lvl3pPr>
              <a:spcBef>
                <a:spcPts val="300"/>
              </a:spcBef>
              <a:spcAft>
                <a:spcPts val="800"/>
              </a:spcAft>
              <a:buClr>
                <a:schemeClr val="accent2"/>
              </a:buClr>
              <a:defRPr sz="1400">
                <a:latin typeface="+mn-lt"/>
              </a:defRPr>
            </a:lvl3pPr>
            <a:lvl4pPr marL="667512" indent="-285750">
              <a:spcBef>
                <a:spcPts val="300"/>
              </a:spcBef>
              <a:spcAft>
                <a:spcPts val="800"/>
              </a:spcAft>
              <a:buClr>
                <a:schemeClr val="accent2"/>
              </a:buClr>
              <a:buFont typeface="Arial" panose="020B0604020202020204" pitchFamily="34" charset="0"/>
              <a:buChar char="•"/>
              <a:defRPr sz="1400">
                <a:latin typeface="+mn-lt"/>
              </a:defRPr>
            </a:lvl4pPr>
            <a:lvl5pPr>
              <a:spcBef>
                <a:spcPts val="300"/>
              </a:spcBef>
              <a:spcAft>
                <a:spcPts val="800"/>
              </a:spcAft>
              <a:defRPr sz="1400">
                <a:latin typeface="+mn-lt"/>
              </a:defRPr>
            </a:lvl5pPr>
            <a:lvl6pPr>
              <a:spcBef>
                <a:spcPts val="300"/>
              </a:spcBef>
              <a:spcAft>
                <a:spcPts val="800"/>
              </a:spcAft>
              <a:defRPr sz="1400">
                <a:latin typeface="+mn-lt"/>
              </a:defRPr>
            </a:lvl6pPr>
            <a:lvl7pPr>
              <a:spcBef>
                <a:spcPts val="300"/>
              </a:spcBef>
              <a:spcAft>
                <a:spcPts val="800"/>
              </a:spcAft>
              <a:defRPr sz="1400">
                <a:latin typeface="+mn-lt"/>
              </a:defRPr>
            </a:lvl7pPr>
            <a:lvl8pPr>
              <a:spcBef>
                <a:spcPts val="300"/>
              </a:spcBef>
              <a:spcAft>
                <a:spcPts val="800"/>
              </a:spcAft>
              <a:defRPr sz="1400">
                <a:latin typeface="+mn-lt"/>
              </a:defRPr>
            </a:lvl8pPr>
            <a:lvl9pPr>
              <a:spcBef>
                <a:spcPts val="300"/>
              </a:spcBef>
              <a:spcAft>
                <a:spcPts val="800"/>
              </a:spcAft>
              <a:defRPr sz="1400">
                <a:latin typeface="+mn-lt"/>
              </a:defRPr>
            </a:lvl9pPr>
          </a:lstStyle>
          <a:p>
            <a:pPr lvl="0"/>
            <a:r>
              <a:rPr lang="en-US"/>
              <a:t>First level</a:t>
            </a:r>
          </a:p>
          <a:p>
            <a:pPr lvl="1"/>
            <a:r>
              <a:rPr lang="en-US"/>
              <a:t>Second level</a:t>
            </a:r>
          </a:p>
          <a:p>
            <a:pPr lvl="2"/>
            <a:r>
              <a:rPr lang="en-US"/>
              <a:t>Third level</a:t>
            </a:r>
          </a:p>
          <a:p>
            <a:pPr lvl="3"/>
            <a:r>
              <a:rPr lang="en-US"/>
              <a:t>Fourth level</a:t>
            </a:r>
          </a:p>
          <a:p>
            <a:pPr lvl="3"/>
            <a:r>
              <a:rPr lang="en-US"/>
              <a:t>Fifth level</a:t>
            </a:r>
          </a:p>
          <a:p>
            <a:pPr lvl="3"/>
            <a:r>
              <a:rPr lang="en-US"/>
              <a:t>Sixth level</a:t>
            </a:r>
          </a:p>
          <a:p>
            <a:pPr lvl="3"/>
            <a:endParaRPr lang="en-US"/>
          </a:p>
          <a:p>
            <a:pPr marL="180975" lvl="0" indent="-180975" algn="l" rtl="0" eaLnBrk="1" fontAlgn="base" hangingPunct="1">
              <a:lnSpc>
                <a:spcPct val="100000"/>
              </a:lnSpc>
              <a:spcBef>
                <a:spcPts val="200"/>
              </a:spcBef>
              <a:spcAft>
                <a:spcPct val="0"/>
              </a:spcAft>
              <a:buClr>
                <a:schemeClr val="accent1"/>
              </a:buClr>
              <a:buSzPct val="100000"/>
              <a:buFont typeface="Wingdings" pitchFamily="2" charset="2"/>
              <a:buChar char="§"/>
              <a:tabLst/>
            </a:pPr>
            <a:endParaRPr lang="en-US"/>
          </a:p>
        </p:txBody>
      </p:sp>
    </p:spTree>
    <p:extLst>
      <p:ext uri="{BB962C8B-B14F-4D97-AF65-F5344CB8AC3E}">
        <p14:creationId xmlns:p14="http://schemas.microsoft.com/office/powerpoint/2010/main" val="16130423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plash Title | Image | Body">
    <p:spTree>
      <p:nvGrpSpPr>
        <p:cNvPr id="1" name=""/>
        <p:cNvGrpSpPr/>
        <p:nvPr/>
      </p:nvGrpSpPr>
      <p:grpSpPr>
        <a:xfrm>
          <a:off x="0" y="0"/>
          <a:ext cx="0" cy="0"/>
          <a:chOff x="0" y="0"/>
          <a:chExt cx="0" cy="0"/>
        </a:xfrm>
      </p:grpSpPr>
      <p:sp>
        <p:nvSpPr>
          <p:cNvPr id="6" name="Picture Placeholder 4">
            <a:extLst>
              <a:ext uri="{FF2B5EF4-FFF2-40B4-BE49-F238E27FC236}">
                <a16:creationId xmlns:a16="http://schemas.microsoft.com/office/drawing/2014/main" id="{3685D570-6647-F971-C849-D0C3DBD02D04}"/>
              </a:ext>
            </a:extLst>
          </p:cNvPr>
          <p:cNvSpPr>
            <a:spLocks noGrp="1"/>
          </p:cNvSpPr>
          <p:nvPr>
            <p:ph type="pic" sz="quarter" idx="10"/>
          </p:nvPr>
        </p:nvSpPr>
        <p:spPr>
          <a:xfrm>
            <a:off x="1430338" y="1682447"/>
            <a:ext cx="9334118" cy="1814512"/>
          </a:xfrm>
        </p:spPr>
        <p:txBody>
          <a:bodyPr/>
          <a:lstStyle/>
          <a:p>
            <a:endParaRPr lang="en-US"/>
          </a:p>
        </p:txBody>
      </p:sp>
      <p:sp>
        <p:nvSpPr>
          <p:cNvPr id="11" name="Title Placeholder 1">
            <a:extLst>
              <a:ext uri="{FF2B5EF4-FFF2-40B4-BE49-F238E27FC236}">
                <a16:creationId xmlns:a16="http://schemas.microsoft.com/office/drawing/2014/main" id="{244E714C-3ABF-3462-C000-25C1344F6ECF}"/>
              </a:ext>
            </a:extLst>
          </p:cNvPr>
          <p:cNvSpPr>
            <a:spLocks noGrp="1"/>
          </p:cNvSpPr>
          <p:nvPr>
            <p:ph type="title" hasCustomPrompt="1"/>
          </p:nvPr>
        </p:nvSpPr>
        <p:spPr bwMode="auto">
          <a:xfrm>
            <a:off x="457200" y="152401"/>
            <a:ext cx="11277600" cy="973138"/>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72000" rIns="91440" bIns="45720" numCol="1" anchor="t" anchorCtr="0" compatLnSpc="1">
            <a:prstTxWarp prst="textNoShape">
              <a:avLst/>
            </a:prstTxWarp>
          </a:bodyPr>
          <a:lstStyle>
            <a:lvl1pPr algn="ctr">
              <a:defRPr sz="6000"/>
            </a:lvl1pPr>
          </a:lstStyle>
          <a:p>
            <a:pPr lvl="0"/>
            <a:r>
              <a:rPr lang="en-US" dirty="0"/>
              <a:t>Edit master title style</a:t>
            </a:r>
            <a:endParaRPr dirty="0"/>
          </a:p>
        </p:txBody>
      </p:sp>
      <p:sp>
        <p:nvSpPr>
          <p:cNvPr id="12" name="Text Placeholder 2">
            <a:extLst>
              <a:ext uri="{FF2B5EF4-FFF2-40B4-BE49-F238E27FC236}">
                <a16:creationId xmlns:a16="http://schemas.microsoft.com/office/drawing/2014/main" id="{19F1832A-FCB8-06A9-1E9D-8599497C49D7}"/>
              </a:ext>
            </a:extLst>
          </p:cNvPr>
          <p:cNvSpPr>
            <a:spLocks noGrp="1"/>
          </p:cNvSpPr>
          <p:nvPr>
            <p:ph idx="1" hasCustomPrompt="1"/>
          </p:nvPr>
        </p:nvSpPr>
        <p:spPr bwMode="auto">
          <a:xfrm>
            <a:off x="1430338" y="3838790"/>
            <a:ext cx="9334118" cy="1957696"/>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45720" rIns="91440" bIns="45720" numCol="1" anchor="t" anchorCtr="0" compatLnSpc="1">
            <a:prstTxWarp prst="textNoShape">
              <a:avLst/>
            </a:prstTxWarp>
            <a:noAutofit/>
          </a:bodyPr>
          <a:lstStyle>
            <a:lvl1pPr>
              <a:spcBef>
                <a:spcPts val="300"/>
              </a:spcBef>
              <a:spcAft>
                <a:spcPts val="800"/>
              </a:spcAft>
              <a:buClr>
                <a:schemeClr val="accent2"/>
              </a:buClr>
              <a:defRPr sz="1400">
                <a:latin typeface="+mn-lt"/>
              </a:defRPr>
            </a:lvl1pPr>
            <a:lvl2pPr>
              <a:spcBef>
                <a:spcPts val="300"/>
              </a:spcBef>
              <a:spcAft>
                <a:spcPts val="800"/>
              </a:spcAft>
              <a:buClr>
                <a:schemeClr val="accent2"/>
              </a:buClr>
              <a:defRPr sz="1400">
                <a:latin typeface="+mn-lt"/>
              </a:defRPr>
            </a:lvl2pPr>
            <a:lvl3pPr>
              <a:spcBef>
                <a:spcPts val="300"/>
              </a:spcBef>
              <a:spcAft>
                <a:spcPts val="800"/>
              </a:spcAft>
              <a:buClr>
                <a:schemeClr val="accent2"/>
              </a:buClr>
              <a:defRPr sz="1400">
                <a:latin typeface="+mn-lt"/>
              </a:defRPr>
            </a:lvl3pPr>
            <a:lvl4pPr marL="667512" indent="-285750">
              <a:spcBef>
                <a:spcPts val="300"/>
              </a:spcBef>
              <a:spcAft>
                <a:spcPts val="800"/>
              </a:spcAft>
              <a:buClr>
                <a:schemeClr val="accent2"/>
              </a:buClr>
              <a:buFont typeface="Arial" panose="020B0604020202020204" pitchFamily="34" charset="0"/>
              <a:buChar char="•"/>
              <a:defRPr sz="1400">
                <a:latin typeface="+mn-lt"/>
              </a:defRPr>
            </a:lvl4pPr>
            <a:lvl5pPr>
              <a:spcBef>
                <a:spcPts val="300"/>
              </a:spcBef>
              <a:spcAft>
                <a:spcPts val="800"/>
              </a:spcAft>
              <a:defRPr sz="1400">
                <a:latin typeface="+mn-lt"/>
              </a:defRPr>
            </a:lvl5pPr>
            <a:lvl6pPr>
              <a:spcBef>
                <a:spcPts val="300"/>
              </a:spcBef>
              <a:spcAft>
                <a:spcPts val="800"/>
              </a:spcAft>
              <a:defRPr sz="1400">
                <a:latin typeface="+mn-lt"/>
              </a:defRPr>
            </a:lvl6pPr>
            <a:lvl7pPr>
              <a:spcBef>
                <a:spcPts val="300"/>
              </a:spcBef>
              <a:spcAft>
                <a:spcPts val="800"/>
              </a:spcAft>
              <a:defRPr sz="1400">
                <a:latin typeface="+mn-lt"/>
              </a:defRPr>
            </a:lvl7pPr>
            <a:lvl8pPr>
              <a:spcBef>
                <a:spcPts val="300"/>
              </a:spcBef>
              <a:spcAft>
                <a:spcPts val="800"/>
              </a:spcAft>
              <a:defRPr sz="1400">
                <a:latin typeface="+mn-lt"/>
              </a:defRPr>
            </a:lvl8pPr>
            <a:lvl9pPr>
              <a:spcBef>
                <a:spcPts val="300"/>
              </a:spcBef>
              <a:spcAft>
                <a:spcPts val="800"/>
              </a:spcAft>
              <a:defRPr sz="1400">
                <a:latin typeface="+mn-lt"/>
              </a:defRPr>
            </a:lvl9pPr>
          </a:lstStyle>
          <a:p>
            <a:pPr lvl="0"/>
            <a:r>
              <a:rPr lang="en-US"/>
              <a:t>First level</a:t>
            </a:r>
          </a:p>
          <a:p>
            <a:pPr lvl="1"/>
            <a:r>
              <a:rPr lang="en-US"/>
              <a:t>Second level</a:t>
            </a:r>
          </a:p>
          <a:p>
            <a:pPr lvl="3"/>
            <a:endParaRPr lang="en-US"/>
          </a:p>
          <a:p>
            <a:pPr marL="180975" lvl="0" indent="-180975" algn="l" rtl="0" eaLnBrk="1" fontAlgn="base" hangingPunct="1">
              <a:lnSpc>
                <a:spcPct val="100000"/>
              </a:lnSpc>
              <a:spcBef>
                <a:spcPts val="200"/>
              </a:spcBef>
              <a:spcAft>
                <a:spcPct val="0"/>
              </a:spcAft>
              <a:buClr>
                <a:schemeClr val="accent1"/>
              </a:buClr>
              <a:buSzPct val="100000"/>
              <a:buFont typeface="Wingdings" pitchFamily="2" charset="2"/>
              <a:buChar char="§"/>
              <a:tabLst/>
            </a:pPr>
            <a:endParaRPr lang="en-US"/>
          </a:p>
        </p:txBody>
      </p:sp>
    </p:spTree>
    <p:extLst>
      <p:ext uri="{BB962C8B-B14F-4D97-AF65-F5344CB8AC3E}">
        <p14:creationId xmlns:p14="http://schemas.microsoft.com/office/powerpoint/2010/main" val="30396577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plash Title | Picture Left | Body Right">
    <p:spTree>
      <p:nvGrpSpPr>
        <p:cNvPr id="1" name=""/>
        <p:cNvGrpSpPr/>
        <p:nvPr/>
      </p:nvGrpSpPr>
      <p:grpSpPr>
        <a:xfrm>
          <a:off x="0" y="0"/>
          <a:ext cx="0" cy="0"/>
          <a:chOff x="0" y="0"/>
          <a:chExt cx="0" cy="0"/>
        </a:xfrm>
      </p:grpSpPr>
      <p:sp>
        <p:nvSpPr>
          <p:cNvPr id="6" name="Picture Placeholder 4">
            <a:extLst>
              <a:ext uri="{FF2B5EF4-FFF2-40B4-BE49-F238E27FC236}">
                <a16:creationId xmlns:a16="http://schemas.microsoft.com/office/drawing/2014/main" id="{3685D570-6647-F971-C849-D0C3DBD02D04}"/>
              </a:ext>
            </a:extLst>
          </p:cNvPr>
          <p:cNvSpPr>
            <a:spLocks noGrp="1"/>
          </p:cNvSpPr>
          <p:nvPr>
            <p:ph type="pic" sz="quarter" idx="10"/>
          </p:nvPr>
        </p:nvSpPr>
        <p:spPr>
          <a:xfrm>
            <a:off x="1430338" y="1657465"/>
            <a:ext cx="3824568" cy="1814512"/>
          </a:xfrm>
        </p:spPr>
        <p:txBody>
          <a:bodyPr/>
          <a:lstStyle/>
          <a:p>
            <a:endParaRPr lang="en-US"/>
          </a:p>
        </p:txBody>
      </p:sp>
      <p:sp>
        <p:nvSpPr>
          <p:cNvPr id="12" name="Text Placeholder 2">
            <a:extLst>
              <a:ext uri="{FF2B5EF4-FFF2-40B4-BE49-F238E27FC236}">
                <a16:creationId xmlns:a16="http://schemas.microsoft.com/office/drawing/2014/main" id="{19F1832A-FCB8-06A9-1E9D-8599497C49D7}"/>
              </a:ext>
            </a:extLst>
          </p:cNvPr>
          <p:cNvSpPr>
            <a:spLocks noGrp="1"/>
          </p:cNvSpPr>
          <p:nvPr>
            <p:ph idx="1" hasCustomPrompt="1"/>
          </p:nvPr>
        </p:nvSpPr>
        <p:spPr bwMode="auto">
          <a:xfrm>
            <a:off x="1430338" y="3813808"/>
            <a:ext cx="3824568" cy="1957696"/>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45720" rIns="91440" bIns="45720" numCol="1" anchor="t" anchorCtr="0" compatLnSpc="1">
            <a:prstTxWarp prst="textNoShape">
              <a:avLst/>
            </a:prstTxWarp>
            <a:noAutofit/>
          </a:bodyPr>
          <a:lstStyle>
            <a:lvl1pPr>
              <a:spcBef>
                <a:spcPts val="300"/>
              </a:spcBef>
              <a:spcAft>
                <a:spcPts val="800"/>
              </a:spcAft>
              <a:buClr>
                <a:schemeClr val="accent2"/>
              </a:buClr>
              <a:defRPr sz="1400">
                <a:latin typeface="+mn-lt"/>
              </a:defRPr>
            </a:lvl1pPr>
            <a:lvl2pPr>
              <a:spcBef>
                <a:spcPts val="300"/>
              </a:spcBef>
              <a:spcAft>
                <a:spcPts val="800"/>
              </a:spcAft>
              <a:buClr>
                <a:schemeClr val="accent2"/>
              </a:buClr>
              <a:defRPr sz="1400">
                <a:latin typeface="+mn-lt"/>
              </a:defRPr>
            </a:lvl2pPr>
            <a:lvl3pPr>
              <a:spcBef>
                <a:spcPts val="300"/>
              </a:spcBef>
              <a:spcAft>
                <a:spcPts val="800"/>
              </a:spcAft>
              <a:buClr>
                <a:schemeClr val="accent2"/>
              </a:buClr>
              <a:defRPr sz="1400">
                <a:latin typeface="+mn-lt"/>
              </a:defRPr>
            </a:lvl3pPr>
            <a:lvl4pPr marL="667512" indent="-285750">
              <a:spcBef>
                <a:spcPts val="300"/>
              </a:spcBef>
              <a:spcAft>
                <a:spcPts val="800"/>
              </a:spcAft>
              <a:buClr>
                <a:schemeClr val="accent2"/>
              </a:buClr>
              <a:buFont typeface="Arial" panose="020B0604020202020204" pitchFamily="34" charset="0"/>
              <a:buChar char="•"/>
              <a:defRPr sz="1400">
                <a:latin typeface="+mn-lt"/>
              </a:defRPr>
            </a:lvl4pPr>
            <a:lvl5pPr>
              <a:spcBef>
                <a:spcPts val="300"/>
              </a:spcBef>
              <a:spcAft>
                <a:spcPts val="800"/>
              </a:spcAft>
              <a:defRPr sz="1400">
                <a:latin typeface="+mn-lt"/>
              </a:defRPr>
            </a:lvl5pPr>
            <a:lvl6pPr>
              <a:spcBef>
                <a:spcPts val="300"/>
              </a:spcBef>
              <a:spcAft>
                <a:spcPts val="800"/>
              </a:spcAft>
              <a:defRPr sz="1400">
                <a:latin typeface="+mn-lt"/>
              </a:defRPr>
            </a:lvl6pPr>
            <a:lvl7pPr>
              <a:spcBef>
                <a:spcPts val="300"/>
              </a:spcBef>
              <a:spcAft>
                <a:spcPts val="800"/>
              </a:spcAft>
              <a:defRPr sz="1400">
                <a:latin typeface="+mn-lt"/>
              </a:defRPr>
            </a:lvl7pPr>
            <a:lvl8pPr>
              <a:spcBef>
                <a:spcPts val="300"/>
              </a:spcBef>
              <a:spcAft>
                <a:spcPts val="800"/>
              </a:spcAft>
              <a:defRPr sz="1400">
                <a:latin typeface="+mn-lt"/>
              </a:defRPr>
            </a:lvl8pPr>
            <a:lvl9pPr>
              <a:spcBef>
                <a:spcPts val="300"/>
              </a:spcBef>
              <a:spcAft>
                <a:spcPts val="800"/>
              </a:spcAft>
              <a:defRPr sz="1400">
                <a:latin typeface="+mn-lt"/>
              </a:defRPr>
            </a:lvl9pPr>
          </a:lstStyle>
          <a:p>
            <a:pPr lvl="0"/>
            <a:r>
              <a:rPr lang="en-US"/>
              <a:t>First level</a:t>
            </a:r>
          </a:p>
          <a:p>
            <a:pPr lvl="1"/>
            <a:r>
              <a:rPr lang="en-US"/>
              <a:t>Second level</a:t>
            </a:r>
          </a:p>
          <a:p>
            <a:pPr lvl="3"/>
            <a:endParaRPr lang="en-US"/>
          </a:p>
          <a:p>
            <a:pPr marL="180975" lvl="0" indent="-180975" algn="l" rtl="0" eaLnBrk="1" fontAlgn="base" hangingPunct="1">
              <a:lnSpc>
                <a:spcPct val="100000"/>
              </a:lnSpc>
              <a:spcBef>
                <a:spcPts val="200"/>
              </a:spcBef>
              <a:spcAft>
                <a:spcPct val="0"/>
              </a:spcAft>
              <a:buClr>
                <a:schemeClr val="accent1"/>
              </a:buClr>
              <a:buSzPct val="100000"/>
              <a:buFont typeface="Wingdings" pitchFamily="2" charset="2"/>
              <a:buChar char="§"/>
              <a:tabLst/>
            </a:pPr>
            <a:endParaRPr lang="en-US"/>
          </a:p>
        </p:txBody>
      </p:sp>
      <p:sp>
        <p:nvSpPr>
          <p:cNvPr id="2" name="Rectangle 1">
            <a:extLst>
              <a:ext uri="{FF2B5EF4-FFF2-40B4-BE49-F238E27FC236}">
                <a16:creationId xmlns:a16="http://schemas.microsoft.com/office/drawing/2014/main" id="{609988AB-AB5D-BD6A-30DC-B55E4BB9042F}"/>
              </a:ext>
            </a:extLst>
          </p:cNvPr>
          <p:cNvSpPr/>
          <p:nvPr userDrawn="1"/>
        </p:nvSpPr>
        <p:spPr>
          <a:xfrm>
            <a:off x="0" y="1656708"/>
            <a:ext cx="1430761" cy="181526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a:p>
        </p:txBody>
      </p:sp>
      <p:sp>
        <p:nvSpPr>
          <p:cNvPr id="3" name="Text Placeholder 2">
            <a:extLst>
              <a:ext uri="{FF2B5EF4-FFF2-40B4-BE49-F238E27FC236}">
                <a16:creationId xmlns:a16="http://schemas.microsoft.com/office/drawing/2014/main" id="{754D0D0D-F17F-C4DB-696D-111460373A80}"/>
              </a:ext>
            </a:extLst>
          </p:cNvPr>
          <p:cNvSpPr>
            <a:spLocks noGrp="1"/>
          </p:cNvSpPr>
          <p:nvPr>
            <p:ph idx="11" hasCustomPrompt="1"/>
          </p:nvPr>
        </p:nvSpPr>
        <p:spPr bwMode="auto">
          <a:xfrm>
            <a:off x="5645452" y="1656708"/>
            <a:ext cx="6089348" cy="4114796"/>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45720" rIns="91440" bIns="45720" numCol="1" anchor="t" anchorCtr="0" compatLnSpc="1">
            <a:prstTxWarp prst="textNoShape">
              <a:avLst/>
            </a:prstTxWarp>
            <a:noAutofit/>
          </a:bodyPr>
          <a:lstStyle>
            <a:lvl1pPr>
              <a:spcBef>
                <a:spcPts val="300"/>
              </a:spcBef>
              <a:spcAft>
                <a:spcPts val="800"/>
              </a:spcAft>
              <a:buClr>
                <a:schemeClr val="accent2"/>
              </a:buClr>
              <a:defRPr sz="1400">
                <a:latin typeface="+mn-lt"/>
              </a:defRPr>
            </a:lvl1pPr>
            <a:lvl2pPr>
              <a:spcBef>
                <a:spcPts val="300"/>
              </a:spcBef>
              <a:spcAft>
                <a:spcPts val="800"/>
              </a:spcAft>
              <a:buClr>
                <a:schemeClr val="accent2"/>
              </a:buClr>
              <a:defRPr sz="1400">
                <a:latin typeface="+mn-lt"/>
              </a:defRPr>
            </a:lvl2pPr>
            <a:lvl3pPr>
              <a:spcBef>
                <a:spcPts val="300"/>
              </a:spcBef>
              <a:spcAft>
                <a:spcPts val="800"/>
              </a:spcAft>
              <a:buClr>
                <a:schemeClr val="accent2"/>
              </a:buClr>
              <a:defRPr sz="1400">
                <a:latin typeface="+mn-lt"/>
              </a:defRPr>
            </a:lvl3pPr>
            <a:lvl4pPr marL="667512" indent="-285750">
              <a:spcBef>
                <a:spcPts val="300"/>
              </a:spcBef>
              <a:spcAft>
                <a:spcPts val="800"/>
              </a:spcAft>
              <a:buClr>
                <a:schemeClr val="accent2"/>
              </a:buClr>
              <a:buFont typeface="Arial" panose="020B0604020202020204" pitchFamily="34" charset="0"/>
              <a:buChar char="•"/>
              <a:defRPr sz="1400">
                <a:latin typeface="+mn-lt"/>
              </a:defRPr>
            </a:lvl4pPr>
            <a:lvl5pPr>
              <a:spcBef>
                <a:spcPts val="300"/>
              </a:spcBef>
              <a:spcAft>
                <a:spcPts val="800"/>
              </a:spcAft>
              <a:defRPr sz="1400">
                <a:latin typeface="+mn-lt"/>
              </a:defRPr>
            </a:lvl5pPr>
            <a:lvl6pPr>
              <a:spcBef>
                <a:spcPts val="300"/>
              </a:spcBef>
              <a:spcAft>
                <a:spcPts val="800"/>
              </a:spcAft>
              <a:defRPr sz="1400">
                <a:latin typeface="+mn-lt"/>
              </a:defRPr>
            </a:lvl6pPr>
            <a:lvl7pPr>
              <a:spcBef>
                <a:spcPts val="300"/>
              </a:spcBef>
              <a:spcAft>
                <a:spcPts val="800"/>
              </a:spcAft>
              <a:defRPr sz="1400">
                <a:latin typeface="+mn-lt"/>
              </a:defRPr>
            </a:lvl7pPr>
            <a:lvl8pPr>
              <a:spcBef>
                <a:spcPts val="300"/>
              </a:spcBef>
              <a:spcAft>
                <a:spcPts val="800"/>
              </a:spcAft>
              <a:defRPr sz="1400">
                <a:latin typeface="+mn-lt"/>
              </a:defRPr>
            </a:lvl8pPr>
            <a:lvl9pPr>
              <a:spcBef>
                <a:spcPts val="300"/>
              </a:spcBef>
              <a:spcAft>
                <a:spcPts val="800"/>
              </a:spcAft>
              <a:defRPr sz="1400">
                <a:latin typeface="+mn-lt"/>
              </a:defRPr>
            </a:lvl9pPr>
          </a:lstStyle>
          <a:p>
            <a:pPr lvl="0"/>
            <a:r>
              <a:rPr lang="en-US"/>
              <a:t>First level</a:t>
            </a:r>
          </a:p>
          <a:p>
            <a:pPr lvl="1"/>
            <a:r>
              <a:rPr lang="en-US"/>
              <a:t>Second level</a:t>
            </a:r>
          </a:p>
          <a:p>
            <a:pPr lvl="3"/>
            <a:endParaRPr lang="en-US"/>
          </a:p>
          <a:p>
            <a:pPr marL="180975" lvl="0" indent="-180975" algn="l" rtl="0" eaLnBrk="1" fontAlgn="base" hangingPunct="1">
              <a:lnSpc>
                <a:spcPct val="100000"/>
              </a:lnSpc>
              <a:spcBef>
                <a:spcPts val="200"/>
              </a:spcBef>
              <a:spcAft>
                <a:spcPct val="0"/>
              </a:spcAft>
              <a:buClr>
                <a:schemeClr val="accent1"/>
              </a:buClr>
              <a:buSzPct val="100000"/>
              <a:buFont typeface="Wingdings" pitchFamily="2" charset="2"/>
              <a:buChar char="§"/>
              <a:tabLst/>
            </a:pPr>
            <a:endParaRPr lang="en-US"/>
          </a:p>
        </p:txBody>
      </p:sp>
      <p:sp>
        <p:nvSpPr>
          <p:cNvPr id="4" name="Title Placeholder 1">
            <a:extLst>
              <a:ext uri="{FF2B5EF4-FFF2-40B4-BE49-F238E27FC236}">
                <a16:creationId xmlns:a16="http://schemas.microsoft.com/office/drawing/2014/main" id="{767EF970-9A18-FF7A-780E-592C48A96645}"/>
              </a:ext>
            </a:extLst>
          </p:cNvPr>
          <p:cNvSpPr>
            <a:spLocks noGrp="1"/>
          </p:cNvSpPr>
          <p:nvPr>
            <p:ph type="title" hasCustomPrompt="1"/>
          </p:nvPr>
        </p:nvSpPr>
        <p:spPr bwMode="auto">
          <a:xfrm>
            <a:off x="457200" y="152401"/>
            <a:ext cx="11277600" cy="973138"/>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72000" rIns="91440" bIns="45720" numCol="1" anchor="t" anchorCtr="0" compatLnSpc="1">
            <a:prstTxWarp prst="textNoShape">
              <a:avLst/>
            </a:prstTxWarp>
          </a:bodyPr>
          <a:lstStyle>
            <a:lvl1pPr algn="ctr">
              <a:defRPr sz="6000"/>
            </a:lvl1pPr>
          </a:lstStyle>
          <a:p>
            <a:pPr lvl="0"/>
            <a:r>
              <a:rPr lang="en-US" dirty="0"/>
              <a:t>Edit master title style</a:t>
            </a:r>
            <a:endParaRPr dirty="0"/>
          </a:p>
        </p:txBody>
      </p:sp>
    </p:spTree>
    <p:extLst>
      <p:ext uri="{BB962C8B-B14F-4D97-AF65-F5344CB8AC3E}">
        <p14:creationId xmlns:p14="http://schemas.microsoft.com/office/powerpoint/2010/main" val="6135407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08A9AC0-3CF1-36E9-F1F3-850CF64BE05D}"/>
              </a:ext>
            </a:extLst>
          </p:cNvPr>
          <p:cNvSpPr>
            <a:spLocks noGrp="1"/>
          </p:cNvSpPr>
          <p:nvPr>
            <p:ph type="title"/>
          </p:nvPr>
        </p:nvSpPr>
        <p:spPr bwMode="auto">
          <a:xfrm>
            <a:off x="457199" y="152401"/>
            <a:ext cx="11277601" cy="973138"/>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72000" rIns="91440" bIns="45720" numCol="1" anchor="ctr" anchorCtr="0" compatLnSpc="1">
            <a:prstTxWarp prst="textNoShape">
              <a:avLst/>
            </a:prstTxWarp>
          </a:bodyPr>
          <a:lstStyle/>
          <a:p>
            <a:pPr lvl="0"/>
            <a:r>
              <a:rPr lang="en-US" dirty="0"/>
              <a:t>Click to edit Master title style</a:t>
            </a:r>
            <a:endParaRPr dirty="0"/>
          </a:p>
        </p:txBody>
      </p:sp>
    </p:spTree>
    <p:extLst>
      <p:ext uri="{BB962C8B-B14F-4D97-AF65-F5344CB8AC3E}">
        <p14:creationId xmlns:p14="http://schemas.microsoft.com/office/powerpoint/2010/main" val="27519665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ubtitle">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08A9AC0-3CF1-36E9-F1F3-850CF64BE05D}"/>
              </a:ext>
            </a:extLst>
          </p:cNvPr>
          <p:cNvSpPr>
            <a:spLocks noGrp="1"/>
          </p:cNvSpPr>
          <p:nvPr>
            <p:ph type="title"/>
          </p:nvPr>
        </p:nvSpPr>
        <p:spPr bwMode="auto">
          <a:xfrm>
            <a:off x="457199" y="152401"/>
            <a:ext cx="11277601" cy="973138"/>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72000" rIns="91440" bIns="45720" numCol="1" anchor="ctr" anchorCtr="0" compatLnSpc="1">
            <a:prstTxWarp prst="textNoShape">
              <a:avLst/>
            </a:prstTxWarp>
          </a:bodyPr>
          <a:lstStyle/>
          <a:p>
            <a:pPr lvl="0"/>
            <a:r>
              <a:rPr lang="en-US" dirty="0"/>
              <a:t>Click to edit Master title style</a:t>
            </a:r>
            <a:endParaRPr dirty="0"/>
          </a:p>
        </p:txBody>
      </p:sp>
      <p:sp>
        <p:nvSpPr>
          <p:cNvPr id="3" name="Text Placeholder 3">
            <a:extLst>
              <a:ext uri="{FF2B5EF4-FFF2-40B4-BE49-F238E27FC236}">
                <a16:creationId xmlns:a16="http://schemas.microsoft.com/office/drawing/2014/main" id="{D47A405A-F04E-797F-3DEF-CBC418E74351}"/>
              </a:ext>
            </a:extLst>
          </p:cNvPr>
          <p:cNvSpPr>
            <a:spLocks noGrp="1"/>
          </p:cNvSpPr>
          <p:nvPr>
            <p:ph type="body" sz="quarter" idx="11"/>
          </p:nvPr>
        </p:nvSpPr>
        <p:spPr>
          <a:xfrm>
            <a:off x="457199" y="905346"/>
            <a:ext cx="11277601" cy="480070"/>
          </a:xfrm>
        </p:spPr>
        <p:txBody>
          <a:bodyPr/>
          <a:lstStyle>
            <a:lvl1pPr>
              <a:defRPr>
                <a:solidFill>
                  <a:schemeClr val="accent3"/>
                </a:solidFill>
              </a:defRPr>
            </a:lvl1pPr>
          </a:lstStyle>
          <a:p>
            <a:pPr lvl="0"/>
            <a:r>
              <a:rPr lang="en-US"/>
              <a:t>Click to edit Master text styles</a:t>
            </a:r>
          </a:p>
        </p:txBody>
      </p:sp>
    </p:spTree>
    <p:extLst>
      <p:ext uri="{BB962C8B-B14F-4D97-AF65-F5344CB8AC3E}">
        <p14:creationId xmlns:p14="http://schemas.microsoft.com/office/powerpoint/2010/main" val="18322066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alpha val="0"/>
          </a:schemeClr>
        </a:solidFill>
        <a:effectLst/>
      </p:bgPr>
    </p:bg>
    <p:spTree>
      <p:nvGrpSpPr>
        <p:cNvPr id="1" name=""/>
        <p:cNvGrpSpPr/>
        <p:nvPr/>
      </p:nvGrpSpPr>
      <p:grpSpPr>
        <a:xfrm>
          <a:off x="0" y="0"/>
          <a:ext cx="0" cy="0"/>
          <a:chOff x="0" y="0"/>
          <a:chExt cx="0" cy="0"/>
        </a:xfrm>
      </p:grpSpPr>
      <p:sp>
        <p:nvSpPr>
          <p:cNvPr id="1028" name="Title Placeholder 1"/>
          <p:cNvSpPr>
            <a:spLocks noGrp="1"/>
          </p:cNvSpPr>
          <p:nvPr>
            <p:ph type="title"/>
          </p:nvPr>
        </p:nvSpPr>
        <p:spPr bwMode="auto">
          <a:xfrm>
            <a:off x="457199" y="152401"/>
            <a:ext cx="11277601" cy="973138"/>
          </a:xfrm>
          <a:prstGeom prst="rect">
            <a:avLst/>
          </a:prstGeom>
          <a:noFill/>
          <a:ln>
            <a:noFill/>
          </a:ln>
          <a:extLst>
            <a:ext uri="{FAA26D3D-D897-4be2-8F04-BA451C77F1D7}">
              <ma14:placeholderFlag xmlns:ma14="http://schemas.microsoft.com/office/mac/drawingml/2011/main" xmlns:p15="http://schemas.microsoft.com/office/powerpoint/2012/main" xmlns:p14="http://schemas.microsoft.com/office/powerpoint/2010/main" xmlns:asvg="http://schemas.microsoft.com/office/drawing/2016/SVG/main" xmlns:a16="http://schemas.microsoft.com/office/drawing/2014/main" xmlns:a14="http://schemas.microsoft.com/office/drawing/2010/main" xmlns="" val="1"/>
            </a:ext>
            <a:ext uri="{909E8E84-426E-40dd-AFC4-6F175D3DCCD1}">
              <a14:hiddenFill xmlns:a14="http://schemas.microsoft.com/office/drawing/2010/main" xmlns:p15="http://schemas.microsoft.com/office/powerpoint/2012/main" xmlns:p14="http://schemas.microsoft.com/office/powerpoint/2010/main" xmlns:asvg="http://schemas.microsoft.com/office/drawing/2016/SVG/main" xmlns:a16="http://schemas.microsoft.com/office/drawing/2014/main" xmlns:ma14="http://schemas.microsoft.com/office/mac/drawingml/2011/main" xmlns="">
                <a:solidFill>
                  <a:srgbClr val="FFFFFF"/>
                </a:solidFill>
              </a14:hiddenFill>
            </a:ext>
            <a:ext uri="{91240B29-F687-4f45-9708-019B960494DF}">
              <a14:hiddenLine xmlns:a14="http://schemas.microsoft.com/office/drawing/2010/main" xmlns:p15="http://schemas.microsoft.com/office/powerpoint/2012/main" xmlns:p14="http://schemas.microsoft.com/office/powerpoint/2010/main" xmlns:asvg="http://schemas.microsoft.com/office/drawing/2016/SVG/main" xmlns:a16="http://schemas.microsoft.com/office/drawing/2014/main" xmlns:ma14="http://schemas.microsoft.com/office/mac/drawingml/2011/main" xmlns="" w="9525">
                <a:solidFill>
                  <a:srgbClr val="000000"/>
                </a:solidFill>
                <a:miter lim="800000"/>
                <a:headEnd/>
                <a:tailEnd/>
              </a14:hiddenLine>
            </a:ext>
          </a:extLst>
        </p:spPr>
        <p:txBody>
          <a:bodyPr vert="horz" wrap="square" lIns="0" tIns="72000" rIns="91440" bIns="45720" numCol="1" anchor="ctr" anchorCtr="0" compatLnSpc="1">
            <a:prstTxWarp prst="textNoShape">
              <a:avLst/>
            </a:prstTxWarp>
          </a:bodyPr>
          <a:lstStyle/>
          <a:p>
            <a:pPr lvl="0"/>
            <a:endParaRPr dirty="0"/>
          </a:p>
        </p:txBody>
      </p:sp>
      <p:sp>
        <p:nvSpPr>
          <p:cNvPr id="1029" name="Text Placeholder 2"/>
          <p:cNvSpPr>
            <a:spLocks noGrp="1"/>
          </p:cNvSpPr>
          <p:nvPr>
            <p:ph type="body" idx="1"/>
          </p:nvPr>
        </p:nvSpPr>
        <p:spPr bwMode="auto">
          <a:xfrm>
            <a:off x="457199" y="1376363"/>
            <a:ext cx="11277601" cy="4833937"/>
          </a:xfrm>
          <a:prstGeom prst="rect">
            <a:avLst/>
          </a:prstGeom>
          <a:noFill/>
          <a:ln>
            <a:noFill/>
          </a:ln>
          <a:extLst>
            <a:ext uri="{FAA26D3D-D897-4be2-8F04-BA451C77F1D7}">
              <ma14:placeholderFlag xmlns:ma14="http://schemas.microsoft.com/office/mac/drawingml/2011/main" xmlns:p15="http://schemas.microsoft.com/office/powerpoint/2012/main" xmlns:p14="http://schemas.microsoft.com/office/powerpoint/2010/main" xmlns:asvg="http://schemas.microsoft.com/office/drawing/2016/SVG/main" xmlns:a16="http://schemas.microsoft.com/office/drawing/2014/main" xmlns:a14="http://schemas.microsoft.com/office/drawing/2010/main" xmlns="" val="1"/>
            </a:ext>
            <a:ext uri="{909E8E84-426E-40dd-AFC4-6F175D3DCCD1}">
              <a14:hiddenFill xmlns:a14="http://schemas.microsoft.com/office/drawing/2010/main" xmlns:p15="http://schemas.microsoft.com/office/powerpoint/2012/main" xmlns:p14="http://schemas.microsoft.com/office/powerpoint/2010/main" xmlns:asvg="http://schemas.microsoft.com/office/drawing/2016/SVG/main" xmlns:a16="http://schemas.microsoft.com/office/drawing/2014/main" xmlns:ma14="http://schemas.microsoft.com/office/mac/drawingml/2011/main" xmlns="">
                <a:solidFill>
                  <a:srgbClr val="FFFFFF"/>
                </a:solidFill>
              </a14:hiddenFill>
            </a:ext>
            <a:ext uri="{91240B29-F687-4f45-9708-019B960494DF}">
              <a14:hiddenLine xmlns:a14="http://schemas.microsoft.com/office/drawing/2010/main" xmlns:p15="http://schemas.microsoft.com/office/powerpoint/2012/main" xmlns:p14="http://schemas.microsoft.com/office/powerpoint/2010/main" xmlns:asvg="http://schemas.microsoft.com/office/drawing/2016/SVG/main" xmlns:a16="http://schemas.microsoft.com/office/drawing/2014/main" xmlns:ma14="http://schemas.microsoft.com/office/mac/drawingml/2011/main" xmlns="" w="9525">
                <a:solidFill>
                  <a:srgbClr val="000000"/>
                </a:solidFill>
                <a:miter lim="800000"/>
                <a:headEnd/>
                <a:tailEnd/>
              </a14:hiddenLine>
            </a:ext>
          </a:extLst>
        </p:spPr>
        <p:txBody>
          <a:bodyPr vert="horz" wrap="square" lIns="0" tIns="45720" rIns="91440" bIns="45720" numCol="1" anchor="t" anchorCtr="0" compatLnSpc="1">
            <a:prstTxWarp prst="textNoShape">
              <a:avLst/>
            </a:prstTxWarp>
            <a:noAutofit/>
          </a:bodyPr>
          <a:lstStyle/>
          <a:p>
            <a:pPr lvl="0"/>
            <a:r>
              <a:rPr lang="en-US"/>
              <a:t>First level </a:t>
            </a:r>
          </a:p>
          <a:p>
            <a:pPr lvl="1"/>
            <a:r>
              <a:rPr lang="en-US"/>
              <a:t>Second level </a:t>
            </a:r>
          </a:p>
          <a:p>
            <a:pPr lvl="2"/>
            <a:r>
              <a:rPr lang="en-US"/>
              <a:t>Third level</a:t>
            </a:r>
          </a:p>
          <a:p>
            <a:pPr lvl="3"/>
            <a:r>
              <a:rPr lang="en-US"/>
              <a:t>Fourth level </a:t>
            </a:r>
          </a:p>
          <a:p>
            <a:pPr marL="180975" lvl="0" indent="-180975" algn="l" rtl="0" eaLnBrk="1" fontAlgn="base" hangingPunct="1">
              <a:lnSpc>
                <a:spcPct val="100000"/>
              </a:lnSpc>
              <a:spcBef>
                <a:spcPts val="200"/>
              </a:spcBef>
              <a:spcAft>
                <a:spcPct val="0"/>
              </a:spcAft>
              <a:buClr>
                <a:schemeClr val="accent1"/>
              </a:buClr>
              <a:buSzPct val="100000"/>
              <a:buFont typeface="Wingdings" pitchFamily="2" charset="2"/>
              <a:buChar char="§"/>
              <a:tabLst/>
            </a:pPr>
            <a:endParaRPr lang="en-US"/>
          </a:p>
        </p:txBody>
      </p:sp>
      <p:sp>
        <p:nvSpPr>
          <p:cNvPr id="10" name="Rectangle 9">
            <a:extLst>
              <a:ext uri="{FF2B5EF4-FFF2-40B4-BE49-F238E27FC236}">
                <a16:creationId xmlns:a16="http://schemas.microsoft.com/office/drawing/2014/main" id="{616CD015-277F-0846-9B8D-D53419C01CFE}"/>
              </a:ext>
            </a:extLst>
          </p:cNvPr>
          <p:cNvSpPr/>
          <p:nvPr userDrawn="1"/>
        </p:nvSpPr>
        <p:spPr>
          <a:xfrm>
            <a:off x="11374242" y="6539692"/>
            <a:ext cx="464634" cy="230832"/>
          </a:xfrm>
          <a:prstGeom prst="rect">
            <a:avLst/>
          </a:prstGeom>
        </p:spPr>
        <p:txBody>
          <a:bodyPr wrap="square">
            <a:spAutoFit/>
          </a:bodyPr>
          <a:lstStyle/>
          <a:p>
            <a:pPr algn="r"/>
            <a:fld id="{3C1D921F-663F-5D4C-BF56-776C1B867DF7}" type="slidenum">
              <a:rPr lang="en-US" sz="900" baseline="0" smtClean="0">
                <a:solidFill>
                  <a:schemeClr val="tx1">
                    <a:lumMod val="50000"/>
                    <a:lumOff val="50000"/>
                  </a:schemeClr>
                </a:solidFill>
              </a:rPr>
              <a:pPr algn="r"/>
              <a:t>‹#›</a:t>
            </a:fld>
            <a:endParaRPr lang="en-US" sz="900" baseline="0">
              <a:solidFill>
                <a:schemeClr val="tx1">
                  <a:lumMod val="50000"/>
                  <a:lumOff val="50000"/>
                </a:schemeClr>
              </a:solidFill>
            </a:endParaRPr>
          </a:p>
        </p:txBody>
      </p:sp>
      <p:sp>
        <p:nvSpPr>
          <p:cNvPr id="8" name="Rectangle 7">
            <a:extLst>
              <a:ext uri="{FF2B5EF4-FFF2-40B4-BE49-F238E27FC236}">
                <a16:creationId xmlns:a16="http://schemas.microsoft.com/office/drawing/2014/main" id="{AEF7BD7D-C74D-454F-9BF7-A1EA5E9706EB}"/>
              </a:ext>
            </a:extLst>
          </p:cNvPr>
          <p:cNvSpPr/>
          <p:nvPr userDrawn="1"/>
        </p:nvSpPr>
        <p:spPr>
          <a:xfrm>
            <a:off x="9554394" y="6539692"/>
            <a:ext cx="2052165" cy="230832"/>
          </a:xfrm>
          <a:prstGeom prst="rect">
            <a:avLst/>
          </a:prstGeom>
        </p:spPr>
        <p:txBody>
          <a:bodyPr wrap="none">
            <a:spAutoFit/>
          </a:bodyPr>
          <a:lstStyle/>
          <a:p>
            <a:r>
              <a:rPr lang="en-US" sz="900" b="0" i="0" u="none" strike="noStrike" baseline="0">
                <a:solidFill>
                  <a:schemeClr val="tx1">
                    <a:lumMod val="50000"/>
                    <a:lumOff val="50000"/>
                  </a:schemeClr>
                </a:solidFill>
                <a:effectLst/>
                <a:latin typeface="+mn-lt"/>
              </a:rPr>
              <a:t>OpenText ©2024 All rights reserved</a:t>
            </a:r>
            <a:endParaRPr lang="en-US" sz="900" baseline="0">
              <a:solidFill>
                <a:schemeClr val="tx1">
                  <a:lumMod val="50000"/>
                  <a:lumOff val="50000"/>
                </a:schemeClr>
              </a:solidFill>
              <a:latin typeface="+mn-lt"/>
            </a:endParaRPr>
          </a:p>
        </p:txBody>
      </p:sp>
      <p:pic>
        <p:nvPicPr>
          <p:cNvPr id="3" name="Picture 2">
            <a:extLst>
              <a:ext uri="{FF2B5EF4-FFF2-40B4-BE49-F238E27FC236}">
                <a16:creationId xmlns:a16="http://schemas.microsoft.com/office/drawing/2014/main" id="{9F9ED7AA-1FB8-42DD-FCD2-A00B29D76085}"/>
              </a:ext>
            </a:extLst>
          </p:cNvPr>
          <p:cNvPicPr>
            <a:picLocks noChangeAspect="1"/>
          </p:cNvPicPr>
          <p:nvPr userDrawn="1"/>
        </p:nvPicPr>
        <p:blipFill>
          <a:blip r:embed="rId19">
            <a:extLst>
              <a:ext uri="{96DAC541-7B7A-43D3-8B79-37D633B846F1}">
                <asvg:svgBlip xmlns:asvg="http://schemas.microsoft.com/office/drawing/2016/SVG/main" r:embed="rId20"/>
              </a:ext>
            </a:extLst>
          </a:blip>
          <a:srcRect/>
          <a:stretch/>
        </p:blipFill>
        <p:spPr>
          <a:xfrm>
            <a:off x="486679" y="6539692"/>
            <a:ext cx="1347860" cy="212820"/>
          </a:xfrm>
          <a:prstGeom prst="rect">
            <a:avLst/>
          </a:prstGeom>
        </p:spPr>
      </p:pic>
    </p:spTree>
    <p:extLst>
      <p:ext uri="{BB962C8B-B14F-4D97-AF65-F5344CB8AC3E}">
        <p14:creationId xmlns:p14="http://schemas.microsoft.com/office/powerpoint/2010/main" val="307896438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739" r:id="rId3"/>
    <p:sldLayoutId id="2147483700" r:id="rId4"/>
    <p:sldLayoutId id="2147483732" r:id="rId5"/>
    <p:sldLayoutId id="2147483708" r:id="rId6"/>
    <p:sldLayoutId id="2147483734" r:id="rId7"/>
    <p:sldLayoutId id="2147483735" r:id="rId8"/>
    <p:sldLayoutId id="2147483738" r:id="rId9"/>
    <p:sldLayoutId id="2147483733" r:id="rId10"/>
    <p:sldLayoutId id="2147483709" r:id="rId11"/>
    <p:sldLayoutId id="2147483706" r:id="rId12"/>
    <p:sldLayoutId id="2147483736" r:id="rId13"/>
    <p:sldLayoutId id="2147483737" r:id="rId14"/>
    <p:sldLayoutId id="2147483710" r:id="rId15"/>
    <p:sldLayoutId id="2147483711" r:id="rId16"/>
    <p:sldLayoutId id="2147483740" r:id="rId17"/>
  </p:sldLayoutIdLst>
  <p:hf hdr="0" dt="0"/>
  <p:txStyles>
    <p:titleStyle>
      <a:lvl1pPr algn="l" rtl="0" eaLnBrk="1" fontAlgn="base" hangingPunct="1">
        <a:lnSpc>
          <a:spcPct val="100000"/>
        </a:lnSpc>
        <a:spcBef>
          <a:spcPct val="0"/>
        </a:spcBef>
        <a:spcAft>
          <a:spcPct val="0"/>
        </a:spcAft>
        <a:defRPr sz="3200" b="1" i="0" kern="1200" baseline="0">
          <a:solidFill>
            <a:schemeClr val="tx1"/>
          </a:solidFill>
          <a:latin typeface="Arial" panose="020B0604020202020204" pitchFamily="34" charset="0"/>
          <a:ea typeface="Arial" panose="020B0604020202020204" pitchFamily="34" charset="0"/>
          <a:cs typeface="Arial" panose="020B0604020202020204" pitchFamily="34" charset="0"/>
        </a:defRPr>
      </a:lvl1pPr>
      <a:lvl2pPr algn="l" rtl="0" eaLnBrk="1" fontAlgn="base" hangingPunct="1">
        <a:spcBef>
          <a:spcPct val="0"/>
        </a:spcBef>
        <a:spcAft>
          <a:spcPct val="0"/>
        </a:spcAft>
        <a:defRPr sz="4267">
          <a:solidFill>
            <a:schemeClr val="accent1"/>
          </a:solidFill>
          <a:latin typeface="Arial" panose="020B0604020202020204" pitchFamily="34" charset="0"/>
          <a:ea typeface="Arial" panose="020B0604020202020204" pitchFamily="34" charset="0"/>
        </a:defRPr>
      </a:lvl2pPr>
      <a:lvl3pPr algn="l" rtl="0" eaLnBrk="1" fontAlgn="base" hangingPunct="1">
        <a:spcBef>
          <a:spcPct val="0"/>
        </a:spcBef>
        <a:spcAft>
          <a:spcPct val="0"/>
        </a:spcAft>
        <a:defRPr sz="4267">
          <a:solidFill>
            <a:schemeClr val="accent1"/>
          </a:solidFill>
          <a:latin typeface="Arial" panose="020B0604020202020204" pitchFamily="34" charset="0"/>
          <a:ea typeface="Arial" panose="020B0604020202020204" pitchFamily="34" charset="0"/>
        </a:defRPr>
      </a:lvl3pPr>
      <a:lvl4pPr algn="l" rtl="0" eaLnBrk="1" fontAlgn="base" hangingPunct="1">
        <a:spcBef>
          <a:spcPct val="0"/>
        </a:spcBef>
        <a:spcAft>
          <a:spcPct val="0"/>
        </a:spcAft>
        <a:defRPr sz="4267">
          <a:solidFill>
            <a:schemeClr val="accent1"/>
          </a:solidFill>
          <a:latin typeface="Arial" panose="020B0604020202020204" pitchFamily="34" charset="0"/>
          <a:ea typeface="Arial" panose="020B0604020202020204" pitchFamily="34" charset="0"/>
        </a:defRPr>
      </a:lvl4pPr>
      <a:lvl5pPr algn="l" rtl="0" eaLnBrk="1" fontAlgn="base" hangingPunct="1">
        <a:spcBef>
          <a:spcPct val="0"/>
        </a:spcBef>
        <a:spcAft>
          <a:spcPct val="0"/>
        </a:spcAft>
        <a:defRPr sz="4267">
          <a:solidFill>
            <a:schemeClr val="accent1"/>
          </a:solidFill>
          <a:latin typeface="Arial" panose="020B0604020202020204" pitchFamily="34" charset="0"/>
          <a:ea typeface="Arial" panose="020B0604020202020204" pitchFamily="34" charset="0"/>
        </a:defRPr>
      </a:lvl5pPr>
      <a:lvl6pPr marL="609562" algn="l" rtl="0" eaLnBrk="1" fontAlgn="base" hangingPunct="1">
        <a:spcBef>
          <a:spcPct val="0"/>
        </a:spcBef>
        <a:spcAft>
          <a:spcPct val="0"/>
        </a:spcAft>
        <a:defRPr sz="4267">
          <a:solidFill>
            <a:schemeClr val="accent1"/>
          </a:solidFill>
          <a:latin typeface="Arial" panose="020B0604020202020204" pitchFamily="34" charset="0"/>
          <a:ea typeface="Arial" panose="020B0604020202020204" pitchFamily="34" charset="0"/>
        </a:defRPr>
      </a:lvl6pPr>
      <a:lvl7pPr marL="1219124" algn="l" rtl="0" eaLnBrk="1" fontAlgn="base" hangingPunct="1">
        <a:spcBef>
          <a:spcPct val="0"/>
        </a:spcBef>
        <a:spcAft>
          <a:spcPct val="0"/>
        </a:spcAft>
        <a:defRPr sz="4267">
          <a:solidFill>
            <a:schemeClr val="accent1"/>
          </a:solidFill>
          <a:latin typeface="Arial" panose="020B0604020202020204" pitchFamily="34" charset="0"/>
          <a:ea typeface="Arial" panose="020B0604020202020204" pitchFamily="34" charset="0"/>
        </a:defRPr>
      </a:lvl7pPr>
      <a:lvl8pPr marL="1828686" algn="l" rtl="0" eaLnBrk="1" fontAlgn="base" hangingPunct="1">
        <a:spcBef>
          <a:spcPct val="0"/>
        </a:spcBef>
        <a:spcAft>
          <a:spcPct val="0"/>
        </a:spcAft>
        <a:defRPr sz="4267">
          <a:solidFill>
            <a:schemeClr val="accent1"/>
          </a:solidFill>
          <a:latin typeface="Arial" panose="020B0604020202020204" pitchFamily="34" charset="0"/>
          <a:ea typeface="Arial" panose="020B0604020202020204" pitchFamily="34" charset="0"/>
        </a:defRPr>
      </a:lvl8pPr>
      <a:lvl9pPr marL="2438248" algn="l" rtl="0" eaLnBrk="1" fontAlgn="base" hangingPunct="1">
        <a:spcBef>
          <a:spcPct val="0"/>
        </a:spcBef>
        <a:spcAft>
          <a:spcPct val="0"/>
        </a:spcAft>
        <a:defRPr sz="4267">
          <a:solidFill>
            <a:schemeClr val="accent1"/>
          </a:solidFill>
          <a:latin typeface="Arial" panose="020B0604020202020204" pitchFamily="34" charset="0"/>
          <a:ea typeface="Arial" panose="020B0604020202020204" pitchFamily="34" charset="0"/>
        </a:defRPr>
      </a:lvl9pPr>
    </p:titleStyle>
    <p:bodyStyle>
      <a:lvl1pPr marL="0" indent="0" algn="l" rtl="0" eaLnBrk="1" fontAlgn="base" hangingPunct="1">
        <a:lnSpc>
          <a:spcPct val="100000"/>
        </a:lnSpc>
        <a:spcBef>
          <a:spcPts val="0"/>
        </a:spcBef>
        <a:spcAft>
          <a:spcPts val="600"/>
        </a:spcAft>
        <a:buClr>
          <a:schemeClr val="accent1"/>
        </a:buClr>
        <a:buSzPct val="110000"/>
        <a:buFont typeface="Arial" panose="020B0604020202020204" pitchFamily="34" charset="0"/>
        <a:buNone/>
        <a:defRPr sz="2000" b="0" i="0" kern="1200" baseline="0">
          <a:solidFill>
            <a:schemeClr val="tx1"/>
          </a:solidFill>
          <a:latin typeface="Arial" panose="020B0604020202020204" pitchFamily="34" charset="0"/>
          <a:ea typeface="Arial" panose="020B0604020202020204" pitchFamily="34" charset="0"/>
          <a:cs typeface="Arial" panose="020B0604020202020204" pitchFamily="34" charset="0"/>
        </a:defRPr>
      </a:lvl1pPr>
      <a:lvl2pPr marL="222250" indent="-212725" algn="l" rtl="0" eaLnBrk="1" fontAlgn="base" hangingPunct="1">
        <a:lnSpc>
          <a:spcPct val="100000"/>
        </a:lnSpc>
        <a:spcBef>
          <a:spcPts val="0"/>
        </a:spcBef>
        <a:spcAft>
          <a:spcPts val="600"/>
        </a:spcAft>
        <a:buClr>
          <a:schemeClr val="accent6">
            <a:lumMod val="50000"/>
            <a:lumOff val="50000"/>
          </a:schemeClr>
        </a:buClr>
        <a:buSzPct val="110000"/>
        <a:buFont typeface="Arial" panose="020B0604020202020204" pitchFamily="34" charset="0"/>
        <a:buChar char="•"/>
        <a:tabLst/>
        <a:defRPr sz="1800" kern="1200" baseline="0">
          <a:solidFill>
            <a:schemeClr val="tx1"/>
          </a:solidFill>
          <a:latin typeface="+mj-lt"/>
          <a:ea typeface="Arial" panose="020B0604020202020204" pitchFamily="34" charset="0"/>
          <a:cs typeface="Arial" panose="020B0604020202020204" pitchFamily="34" charset="0"/>
        </a:defRPr>
      </a:lvl2pPr>
      <a:lvl3pPr marL="468000" indent="-226800" algn="l" rtl="0" eaLnBrk="1" fontAlgn="base" hangingPunct="1">
        <a:lnSpc>
          <a:spcPct val="100000"/>
        </a:lnSpc>
        <a:spcBef>
          <a:spcPts val="0"/>
        </a:spcBef>
        <a:spcAft>
          <a:spcPts val="600"/>
        </a:spcAft>
        <a:buClr>
          <a:schemeClr val="accent6">
            <a:lumMod val="50000"/>
            <a:lumOff val="50000"/>
          </a:schemeClr>
        </a:buClr>
        <a:buSzPct val="115000"/>
        <a:buFont typeface="Arial" panose="020B0604020202020204" pitchFamily="34" charset="0"/>
        <a:buChar char="•"/>
        <a:defRPr sz="1600" kern="1200" baseline="0">
          <a:solidFill>
            <a:schemeClr val="tx1"/>
          </a:solidFill>
          <a:latin typeface="+mj-lt"/>
          <a:ea typeface="Arial" panose="020B0604020202020204" pitchFamily="34" charset="0"/>
          <a:cs typeface="Arial" panose="020B0604020202020204" pitchFamily="34" charset="0"/>
        </a:defRPr>
      </a:lvl3pPr>
      <a:lvl4pPr marL="666000" indent="-212400" algn="l" rtl="0" eaLnBrk="1" fontAlgn="base" hangingPunct="1">
        <a:lnSpc>
          <a:spcPct val="100000"/>
        </a:lnSpc>
        <a:spcBef>
          <a:spcPts val="0"/>
        </a:spcBef>
        <a:spcAft>
          <a:spcPts val="600"/>
        </a:spcAft>
        <a:buClr>
          <a:schemeClr val="accent6">
            <a:lumMod val="50000"/>
            <a:lumOff val="50000"/>
          </a:schemeClr>
        </a:buClr>
        <a:buSzPct val="85000"/>
        <a:buFont typeface="Arial" panose="020B0604020202020204" pitchFamily="34" charset="0"/>
        <a:buChar char="•"/>
        <a:tabLst/>
        <a:defRPr lang="en-US" sz="1400" kern="1200" baseline="0" dirty="0" smtClean="0">
          <a:solidFill>
            <a:schemeClr val="tx1"/>
          </a:solidFill>
          <a:latin typeface="+mj-lt"/>
          <a:ea typeface="Arial" panose="020B0604020202020204" pitchFamily="34" charset="0"/>
          <a:cs typeface="Arial" panose="020B0604020202020204" pitchFamily="34" charset="0"/>
        </a:defRPr>
      </a:lvl4pPr>
      <a:lvl5pPr marL="666000" indent="-212400" algn="l" rtl="0" eaLnBrk="1" fontAlgn="base" hangingPunct="1">
        <a:lnSpc>
          <a:spcPct val="100000"/>
        </a:lnSpc>
        <a:spcBef>
          <a:spcPts val="0"/>
        </a:spcBef>
        <a:spcAft>
          <a:spcPts val="600"/>
        </a:spcAft>
        <a:buClr>
          <a:schemeClr val="accent1"/>
        </a:buClr>
        <a:buSzPct val="85000"/>
        <a:buFont typeface="Arial" panose="020B0604020202020204" pitchFamily="34" charset="0"/>
        <a:buChar char="•"/>
        <a:tabLst/>
        <a:defRPr lang="en-US" sz="1400" kern="1200" dirty="0" smtClean="0">
          <a:solidFill>
            <a:schemeClr val="tx1"/>
          </a:solidFill>
          <a:latin typeface="+mj-lt"/>
          <a:ea typeface="Arial" panose="020B0604020202020204" pitchFamily="34" charset="0"/>
          <a:cs typeface="Arial" panose="020B0604020202020204" pitchFamily="34" charset="0"/>
        </a:defRPr>
      </a:lvl5pPr>
      <a:lvl6pPr marL="666000" indent="-212400" algn="l" defTabSz="1219124" rtl="0" eaLnBrk="1" latinLnBrk="0" hangingPunct="1">
        <a:lnSpc>
          <a:spcPct val="100000"/>
        </a:lnSpc>
        <a:spcBef>
          <a:spcPts val="0"/>
        </a:spcBef>
        <a:spcAft>
          <a:spcPts val="600"/>
        </a:spcAft>
        <a:buClr>
          <a:schemeClr val="accent1"/>
        </a:buClr>
        <a:buSzPct val="85000"/>
        <a:buFont typeface="Arial" panose="020B0604020202020204" pitchFamily="34" charset="0"/>
        <a:buChar char="•"/>
        <a:tabLst/>
        <a:defRPr lang="en-US" sz="1400" kern="1200" dirty="0" smtClean="0">
          <a:solidFill>
            <a:schemeClr val="tx1"/>
          </a:solidFill>
          <a:latin typeface="Arial" pitchFamily="34" charset="0"/>
          <a:ea typeface="+mn-ea"/>
          <a:cs typeface="Arial" pitchFamily="34" charset="0"/>
        </a:defRPr>
      </a:lvl6pPr>
      <a:lvl7pPr marL="666000" indent="-212400" algn="l" defTabSz="1219124" rtl="0" eaLnBrk="1" latinLnBrk="0" hangingPunct="1">
        <a:lnSpc>
          <a:spcPct val="100000"/>
        </a:lnSpc>
        <a:spcBef>
          <a:spcPts val="0"/>
        </a:spcBef>
        <a:spcAft>
          <a:spcPts val="600"/>
        </a:spcAft>
        <a:buClr>
          <a:schemeClr val="accent1"/>
        </a:buClr>
        <a:buSzPct val="85000"/>
        <a:buFont typeface="Arial" panose="020B0604020202020204" pitchFamily="34" charset="0"/>
        <a:buChar char="•"/>
        <a:tabLst/>
        <a:defRPr lang="en-US" sz="1400" kern="1200" baseline="0" dirty="0">
          <a:solidFill>
            <a:schemeClr val="tx1"/>
          </a:solidFill>
          <a:latin typeface="Arial" pitchFamily="34" charset="0"/>
          <a:ea typeface="+mn-ea"/>
          <a:cs typeface="Arial" pitchFamily="34" charset="0"/>
        </a:defRPr>
      </a:lvl7pPr>
      <a:lvl8pPr marL="666000" indent="-212400" algn="l" defTabSz="1219124" rtl="0" eaLnBrk="1" latinLnBrk="0" hangingPunct="1">
        <a:lnSpc>
          <a:spcPct val="100000"/>
        </a:lnSpc>
        <a:spcBef>
          <a:spcPts val="0"/>
        </a:spcBef>
        <a:spcAft>
          <a:spcPts val="600"/>
        </a:spcAft>
        <a:buClr>
          <a:schemeClr val="accent1"/>
        </a:buClr>
        <a:buSzPct val="85000"/>
        <a:buFont typeface="Arial" panose="020B0604020202020204" pitchFamily="34" charset="0"/>
        <a:buChar char="•"/>
        <a:defRPr lang="en-US" sz="1400" kern="1200" baseline="0" dirty="0" smtClean="0">
          <a:solidFill>
            <a:schemeClr val="tx1"/>
          </a:solidFill>
          <a:latin typeface="Arial" pitchFamily="34" charset="0"/>
          <a:ea typeface="+mn-ea"/>
          <a:cs typeface="Arial" pitchFamily="34" charset="0"/>
        </a:defRPr>
      </a:lvl8pPr>
      <a:lvl9pPr marL="666000" indent="-212400" algn="l" defTabSz="1219124" rtl="0" eaLnBrk="1" latinLnBrk="0" hangingPunct="1">
        <a:lnSpc>
          <a:spcPct val="100000"/>
        </a:lnSpc>
        <a:spcBef>
          <a:spcPts val="0"/>
        </a:spcBef>
        <a:spcAft>
          <a:spcPts val="600"/>
        </a:spcAft>
        <a:buClr>
          <a:schemeClr val="accent1"/>
        </a:buClr>
        <a:buSzPct val="85000"/>
        <a:buFont typeface="Arial" panose="020B0604020202020204" pitchFamily="34" charset="0"/>
        <a:buChar char="•"/>
        <a:defRPr lang="en-US" sz="1400" kern="1200" baseline="0" dirty="0" smtClean="0">
          <a:solidFill>
            <a:schemeClr val="tx1"/>
          </a:solidFill>
          <a:latin typeface="Arial" pitchFamily="34" charset="0"/>
          <a:ea typeface="+mn-ea"/>
          <a:cs typeface="Arial" pitchFamily="34" charset="0"/>
        </a:defRPr>
      </a:lvl9pPr>
    </p:bodyStyle>
    <p:otherStyle>
      <a:defPPr>
        <a:defRPr/>
      </a:defPPr>
      <a:lvl1pPr marL="0" algn="l" defTabSz="1219124" rtl="0" eaLnBrk="1" latinLnBrk="0" hangingPunct="1">
        <a:defRPr sz="1800" kern="1200">
          <a:solidFill>
            <a:schemeClr val="tx1"/>
          </a:solidFill>
          <a:latin typeface="+mn-lt"/>
          <a:ea typeface="+mn-ea"/>
          <a:cs typeface="+mn-cs"/>
        </a:defRPr>
      </a:lvl1pPr>
      <a:lvl2pPr marL="609562" algn="l" defTabSz="1219124" rtl="0" eaLnBrk="1" latinLnBrk="0" hangingPunct="1">
        <a:defRPr sz="1800" kern="1200">
          <a:solidFill>
            <a:schemeClr val="tx1"/>
          </a:solidFill>
          <a:latin typeface="+mn-lt"/>
          <a:ea typeface="+mn-ea"/>
          <a:cs typeface="+mn-cs"/>
        </a:defRPr>
      </a:lvl2pPr>
      <a:lvl3pPr marL="1219124" algn="l" defTabSz="1219124" rtl="0" eaLnBrk="1" latinLnBrk="0" hangingPunct="1">
        <a:defRPr sz="1800" kern="1200">
          <a:solidFill>
            <a:schemeClr val="tx1"/>
          </a:solidFill>
          <a:latin typeface="+mn-lt"/>
          <a:ea typeface="+mn-ea"/>
          <a:cs typeface="+mn-cs"/>
        </a:defRPr>
      </a:lvl3pPr>
      <a:lvl4pPr marL="1828686" algn="l" defTabSz="1219124" rtl="0" eaLnBrk="1" latinLnBrk="0" hangingPunct="1">
        <a:defRPr sz="1800" kern="1200">
          <a:solidFill>
            <a:schemeClr val="tx1"/>
          </a:solidFill>
          <a:latin typeface="+mn-lt"/>
          <a:ea typeface="+mn-ea"/>
          <a:cs typeface="+mn-cs"/>
        </a:defRPr>
      </a:lvl4pPr>
      <a:lvl5pPr marL="2438248" algn="l" defTabSz="1219124" rtl="0" eaLnBrk="1" latinLnBrk="0" hangingPunct="1">
        <a:defRPr sz="1800" kern="1200">
          <a:solidFill>
            <a:schemeClr val="tx1"/>
          </a:solidFill>
          <a:latin typeface="+mn-lt"/>
          <a:ea typeface="+mn-ea"/>
          <a:cs typeface="+mn-cs"/>
        </a:defRPr>
      </a:lvl5pPr>
      <a:lvl6pPr marL="3047810" algn="l" defTabSz="1219124" rtl="0" eaLnBrk="1" latinLnBrk="0" hangingPunct="1">
        <a:defRPr sz="1800" kern="1200">
          <a:solidFill>
            <a:schemeClr val="tx1"/>
          </a:solidFill>
          <a:latin typeface="+mn-lt"/>
          <a:ea typeface="+mn-ea"/>
          <a:cs typeface="+mn-cs"/>
        </a:defRPr>
      </a:lvl6pPr>
      <a:lvl7pPr marL="3657372" algn="l" defTabSz="1219124" rtl="0" eaLnBrk="1" latinLnBrk="0" hangingPunct="1">
        <a:defRPr sz="1800" kern="1200">
          <a:solidFill>
            <a:schemeClr val="tx1"/>
          </a:solidFill>
          <a:latin typeface="+mn-lt"/>
          <a:ea typeface="+mn-ea"/>
          <a:cs typeface="+mn-cs"/>
        </a:defRPr>
      </a:lvl7pPr>
      <a:lvl8pPr marL="4266934" algn="l" defTabSz="1219124" rtl="0" eaLnBrk="1" latinLnBrk="0" hangingPunct="1">
        <a:defRPr sz="1800" kern="1200">
          <a:solidFill>
            <a:schemeClr val="tx1"/>
          </a:solidFill>
          <a:latin typeface="+mn-lt"/>
          <a:ea typeface="+mn-ea"/>
          <a:cs typeface="+mn-cs"/>
        </a:defRPr>
      </a:lvl8pPr>
      <a:lvl9pPr marL="4876495" algn="l" defTabSz="1219124"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8017">
          <p15:clr>
            <a:srgbClr val="F26B43"/>
          </p15:clr>
        </p15:guide>
        <p15:guide id="5" pos="14574">
          <p15:clr>
            <a:srgbClr val="F26B43"/>
          </p15:clr>
        </p15:guide>
        <p15:guide id="8" orient="horz" pos="7767">
          <p15:clr>
            <a:srgbClr val="F26B43"/>
          </p15:clr>
        </p15:guide>
        <p15:guide id="19" orient="horz" pos="709">
          <p15:clr>
            <a:srgbClr val="F26B43"/>
          </p15:clr>
        </p15:guide>
        <p15:guide id="20" pos="166">
          <p15:clr>
            <a:srgbClr val="F26B43"/>
          </p15:clr>
        </p15:guide>
        <p15:guide id="21" pos="7514">
          <p15:clr>
            <a:srgbClr val="F26B43"/>
          </p15:clr>
        </p15:guide>
        <p15:guide id="22" orient="horz" pos="96">
          <p15:clr>
            <a:srgbClr val="F26B43"/>
          </p15:clr>
        </p15:guide>
        <p15:guide id="23" orient="horz" pos="4017">
          <p15:clr>
            <a:srgbClr val="F26B43"/>
          </p15:clr>
        </p15:guide>
        <p15:guide id="24" orient="horz" pos="867">
          <p15:clr>
            <a:srgbClr val="F26B43"/>
          </p15:clr>
        </p15:guide>
        <p15:guide id="25" orient="horz" pos="3912">
          <p15:clr>
            <a:srgbClr val="F26B43"/>
          </p15:clr>
        </p15:guide>
        <p15:guide id="26" pos="288">
          <p15:clr>
            <a:srgbClr val="F26B43"/>
          </p15:clr>
        </p15:guide>
        <p15:guide id="27" pos="7392">
          <p15:clr>
            <a:srgbClr val="F26B43"/>
          </p15:clr>
        </p15:guide>
        <p15:guide id="28" orient="horz" pos="422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7.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7.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10.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43.svg"/><Relationship Id="rId13" Type="http://schemas.openxmlformats.org/officeDocument/2006/relationships/image" Target="../media/image48.png"/><Relationship Id="rId18" Type="http://schemas.openxmlformats.org/officeDocument/2006/relationships/image" Target="../media/image52.png"/><Relationship Id="rId3" Type="http://schemas.openxmlformats.org/officeDocument/2006/relationships/image" Target="../media/image38.png"/><Relationship Id="rId7" Type="http://schemas.openxmlformats.org/officeDocument/2006/relationships/image" Target="../media/image42.png"/><Relationship Id="rId12" Type="http://schemas.openxmlformats.org/officeDocument/2006/relationships/image" Target="../media/image47.svg"/><Relationship Id="rId17" Type="http://schemas.microsoft.com/office/2007/relationships/hdphoto" Target="../media/hdphoto1.wdp"/><Relationship Id="rId2" Type="http://schemas.openxmlformats.org/officeDocument/2006/relationships/notesSlide" Target="../notesSlides/notesSlide5.xml"/><Relationship Id="rId16" Type="http://schemas.openxmlformats.org/officeDocument/2006/relationships/image" Target="../media/image51.png"/><Relationship Id="rId1" Type="http://schemas.openxmlformats.org/officeDocument/2006/relationships/slideLayout" Target="../slideLayouts/slideLayout12.xml"/><Relationship Id="rId6" Type="http://schemas.openxmlformats.org/officeDocument/2006/relationships/image" Target="../media/image41.svg"/><Relationship Id="rId11" Type="http://schemas.openxmlformats.org/officeDocument/2006/relationships/image" Target="../media/image46.png"/><Relationship Id="rId5" Type="http://schemas.openxmlformats.org/officeDocument/2006/relationships/image" Target="../media/image40.png"/><Relationship Id="rId15" Type="http://schemas.openxmlformats.org/officeDocument/2006/relationships/image" Target="../media/image50.png"/><Relationship Id="rId10" Type="http://schemas.openxmlformats.org/officeDocument/2006/relationships/image" Target="../media/image45.svg"/><Relationship Id="rId4" Type="http://schemas.openxmlformats.org/officeDocument/2006/relationships/image" Target="../media/image39.svg"/><Relationship Id="rId9" Type="http://schemas.openxmlformats.org/officeDocument/2006/relationships/image" Target="../media/image44.png"/><Relationship Id="rId14" Type="http://schemas.openxmlformats.org/officeDocument/2006/relationships/image" Target="../media/image49.sv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microsoft.com/office/2007/relationships/diagramDrawing" Target="../diagrams/drawing8.xml"/><Relationship Id="rId3" Type="http://schemas.openxmlformats.org/officeDocument/2006/relationships/hyperlink" Target="https://community.opentext.com/cybersec/fortify/w/tips/49563/fortify-software-security-content-update-25-1" TargetMode="External"/><Relationship Id="rId7" Type="http://schemas.openxmlformats.org/officeDocument/2006/relationships/diagramColors" Target="../diagrams/colors8.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QuickStyle" Target="../diagrams/quickStyle8.xml"/><Relationship Id="rId5" Type="http://schemas.openxmlformats.org/officeDocument/2006/relationships/diagramLayout" Target="../diagrams/layout8.xml"/><Relationship Id="rId4" Type="http://schemas.openxmlformats.org/officeDocument/2006/relationships/diagramData" Target="../diagrams/data8.xml"/></Relationships>
</file>

<file path=ppt/slides/_rels/slide24.xml.rels><?xml version="1.0" encoding="UTF-8" standalone="yes"?>
<Relationships xmlns="http://schemas.openxmlformats.org/package/2006/relationships"><Relationship Id="rId3" Type="http://schemas.openxmlformats.org/officeDocument/2006/relationships/hyperlink" Target="https://vulncat.fortify.com/en/weakness?codelang=ABAP" TargetMode="External"/><Relationship Id="rId2" Type="http://schemas.openxmlformats.org/officeDocument/2006/relationships/notesSlide" Target="../notesSlides/notesSlide8.xml"/><Relationship Id="rId1" Type="http://schemas.openxmlformats.org/officeDocument/2006/relationships/slideLayout" Target="../slideLayouts/slideLayout17.xml"/><Relationship Id="rId4" Type="http://schemas.openxmlformats.org/officeDocument/2006/relationships/image" Target="../media/image53.png"/></Relationships>
</file>

<file path=ppt/slides/_rels/slide2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9.xml"/><Relationship Id="rId1" Type="http://schemas.openxmlformats.org/officeDocument/2006/relationships/slideLayout" Target="../slideLayouts/slideLayout17.xml"/><Relationship Id="rId4" Type="http://schemas.openxmlformats.org/officeDocument/2006/relationships/hyperlink" Target="https://www.microfocus.com/documentation/fortify-static-code-analyzer-and-tools/2440/SCA_Help_24.4.0/index.htm#abap/RunABAPExtractor.htm?Highlight=ABAP"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0.xml"/><Relationship Id="rId1" Type="http://schemas.openxmlformats.org/officeDocument/2006/relationships/slideLayout" Target="../slideLayouts/slideLayout17.xml"/><Relationship Id="rId4" Type="http://schemas.openxmlformats.org/officeDocument/2006/relationships/image" Target="../media/image56.png"/></Relationships>
</file>

<file path=ppt/slides/_rels/slide27.xml.rels><?xml version="1.0" encoding="UTF-8" standalone="yes"?>
<Relationships xmlns="http://schemas.openxmlformats.org/package/2006/relationships"><Relationship Id="rId8" Type="http://schemas.openxmlformats.org/officeDocument/2006/relationships/diagramColors" Target="../diagrams/colors9.xml"/><Relationship Id="rId3" Type="http://schemas.openxmlformats.org/officeDocument/2006/relationships/image" Target="../media/image57.png"/><Relationship Id="rId7" Type="http://schemas.openxmlformats.org/officeDocument/2006/relationships/diagramQuickStyle" Target="../diagrams/quickStyle9.xml"/><Relationship Id="rId2" Type="http://schemas.openxmlformats.org/officeDocument/2006/relationships/notesSlide" Target="../notesSlides/notesSlide11.xml"/><Relationship Id="rId1" Type="http://schemas.openxmlformats.org/officeDocument/2006/relationships/slideLayout" Target="../slideLayouts/slideLayout17.xml"/><Relationship Id="rId6" Type="http://schemas.openxmlformats.org/officeDocument/2006/relationships/diagramLayout" Target="../diagrams/layout9.xml"/><Relationship Id="rId5" Type="http://schemas.openxmlformats.org/officeDocument/2006/relationships/diagramData" Target="../diagrams/data9.xml"/><Relationship Id="rId4" Type="http://schemas.openxmlformats.org/officeDocument/2006/relationships/image" Target="../media/image58.png"/><Relationship Id="rId9" Type="http://schemas.microsoft.com/office/2007/relationships/diagramDrawing" Target="../diagrams/drawing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10.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www.datalinkdynamics.com/post/how-many-sap-customers-have-migrated-to-s-4hana-and-how-many-are-left" TargetMode="External"/><Relationship Id="rId2" Type="http://schemas.openxmlformats.org/officeDocument/2006/relationships/hyperlink" Target="https://www.theregister.com/2025/03/20/sap_sees_little_progress_in" TargetMode="External"/><Relationship Id="rId1" Type="http://schemas.openxmlformats.org/officeDocument/2006/relationships/slideLayout" Target="../slideLayouts/slideLayout2.xml"/><Relationship Id="rId4" Type="http://schemas.openxmlformats.org/officeDocument/2006/relationships/hyperlink" Target="https://www.asug.com/insights/across-the-asug-member-ecosystem-adoption-of-sap-business-technology-platform-is-accelerating" TargetMode="External"/></Relationships>
</file>

<file path=ppt/slides/_rels/slide6.xml.rels><?xml version="1.0" encoding="UTF-8" standalone="yes"?>
<Relationships xmlns="http://schemas.openxmlformats.org/package/2006/relationships"><Relationship Id="rId8" Type="http://schemas.openxmlformats.org/officeDocument/2006/relationships/hyperlink" Target="https://help.sap.com/doc/abapdocu_latest_index_htm/latest/en-US/ABENUNICODE_CHECK_GLOSRY.html" TargetMode="External"/><Relationship Id="rId13" Type="http://schemas.openxmlformats.org/officeDocument/2006/relationships/hyperlink" Target="https://help.sap.com/doc/abapdocu_latest_index_htm/latest/en-US/ABENABAP_VERSIONS_AND_APIS.html" TargetMode="External"/><Relationship Id="rId18" Type="http://schemas.openxmlformats.org/officeDocument/2006/relationships/hyperlink" Target="https://help.sap.com/doc/abapdocu_latest_index_htm/latest/en-US/ABENABAP_FOR_KEY_USERS_GLOSRY.html" TargetMode="External"/><Relationship Id="rId3" Type="http://schemas.openxmlformats.org/officeDocument/2006/relationships/hyperlink" Target="https://help.sap.com/doc/abapdocu_latest_index_htm/latest/en-US/ABENUNRESTRICTED_VERSION_GLOSRY.html" TargetMode="External"/><Relationship Id="rId7" Type="http://schemas.openxmlformats.org/officeDocument/2006/relationships/hyperlink" Target="https://help.sap.com/doc/abapdocu_latest_index_htm/latest/en-US/ABENSYNTAX_CHECK_GLOSRY.html" TargetMode="External"/><Relationship Id="rId12" Type="http://schemas.openxmlformats.org/officeDocument/2006/relationships/hyperlink" Target="https://help.sap.com/doc/abapdocu_latest_index_htm/latest/en-US/ABENREPOSITORY_OBJECT_GLOSRY.html" TargetMode="External"/><Relationship Id="rId17" Type="http://schemas.openxmlformats.org/officeDocument/2006/relationships/hyperlink" Target="https://help.sap.com/doc/abapdocu_latest_index_htm/latest/en-US/ABENCLIENT_ISOLATION_GLOSRY.html" TargetMode="External"/><Relationship Id="rId2" Type="http://schemas.openxmlformats.org/officeDocument/2006/relationships/hyperlink" Target="https://help.sap.com/doc/abapdocu_latest_index_htm/latest/en-US/ABENSTANDARD_ABAP_GLOSRY.html" TargetMode="External"/><Relationship Id="rId16" Type="http://schemas.openxmlformats.org/officeDocument/2006/relationships/hyperlink" Target="https://help.sap.com/doc/abapdocu_latest_index_htm/latest/en-US/ABENABAP_SQL_STRICT_MODES.html" TargetMode="External"/><Relationship Id="rId1" Type="http://schemas.openxmlformats.org/officeDocument/2006/relationships/slideLayout" Target="../slideLayouts/slideLayout2.xml"/><Relationship Id="rId6" Type="http://schemas.openxmlformats.org/officeDocument/2006/relationships/hyperlink" Target="https://help.sap.com/doc/abapdocu_latest_index_htm/latest/en-US/ABENPACKAGE_CONCEPT_GLOSRY.html" TargetMode="External"/><Relationship Id="rId11" Type="http://schemas.openxmlformats.org/officeDocument/2006/relationships/hyperlink" Target="https://help.sap.com/doc/abapdocu_latest_index_htm/latest/en-US/ABENABAP_CLOUD_GLOSRY.html" TargetMode="External"/><Relationship Id="rId5" Type="http://schemas.openxmlformats.org/officeDocument/2006/relationships/hyperlink" Target="https://help.sap.com/doc/abapdocu_latest_index_htm/latest/en-US/ABENUNICODE_SYSTEM_GLOSRY.html" TargetMode="External"/><Relationship Id="rId15" Type="http://schemas.openxmlformats.org/officeDocument/2006/relationships/hyperlink" Target="https://help.sap.com/doc/abapdocu_latest_index_htm/latest/en-US/ABENABAP_SQL_GLOSRY.html" TargetMode="External"/><Relationship Id="rId10" Type="http://schemas.openxmlformats.org/officeDocument/2006/relationships/hyperlink" Target="https://help.sap.com/doc/abapdocu_latest_index_htm/latest/en-US/ABENRESTRICTED_VERSION_GLOSRY.html" TargetMode="External"/><Relationship Id="rId19" Type="http://schemas.openxmlformats.org/officeDocument/2006/relationships/hyperlink" Target="https://help.sap.com/docs/ABAP_PLATFORM_NEW/0f69f8fb28ac4bf48d2b57b9637e81fa/3ccb50e724b045508fea8b2cf1774b2b" TargetMode="External"/><Relationship Id="rId4" Type="http://schemas.openxmlformats.org/officeDocument/2006/relationships/hyperlink" Target="https://help.sap.com/doc/abapdocu_latest_index_htm/latest/en-US/ABENCLASSIC_ABAP_GLOSRY.html" TargetMode="External"/><Relationship Id="rId9" Type="http://schemas.openxmlformats.org/officeDocument/2006/relationships/hyperlink" Target="https://help.sap.com/doc/abapdocu_latest_index_htm/latest/en-US/ABENABAP_FOR_CLOUD_DEV_GLOSRY.html" TargetMode="External"/><Relationship Id="rId14" Type="http://schemas.openxmlformats.org/officeDocument/2006/relationships/hyperlink" Target="https://help.sap.com/doc/abapdocu_latest_index_htm/latest/en-US/ABENABAP_OBSOLETE.html" TargetMode="External"/></Relationships>
</file>

<file path=ppt/slides/_rels/slide7.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 Placeholder 22">
            <a:extLst>
              <a:ext uri="{FF2B5EF4-FFF2-40B4-BE49-F238E27FC236}">
                <a16:creationId xmlns:a16="http://schemas.microsoft.com/office/drawing/2014/main" id="{7C1B1DFE-F938-F44F-B61F-AF0748ECD374}"/>
              </a:ext>
            </a:extLst>
          </p:cNvPr>
          <p:cNvSpPr>
            <a:spLocks noGrp="1"/>
          </p:cNvSpPr>
          <p:nvPr>
            <p:ph type="body" idx="1"/>
          </p:nvPr>
        </p:nvSpPr>
        <p:spPr/>
        <p:txBody>
          <a:bodyPr/>
          <a:lstStyle/>
          <a:p>
            <a:r>
              <a:rPr lang="en-US" dirty="0">
                <a:latin typeface="Arial"/>
                <a:ea typeface="Arial" panose="020B0604020202020204" pitchFamily="34" charset="0"/>
                <a:cs typeface="Arial"/>
              </a:rPr>
              <a:t>Using the Fortify Product Portfolio</a:t>
            </a:r>
            <a:endParaRPr lang="en-US" dirty="0"/>
          </a:p>
        </p:txBody>
      </p:sp>
      <p:sp>
        <p:nvSpPr>
          <p:cNvPr id="24" name="Text Placeholder 23">
            <a:extLst>
              <a:ext uri="{FF2B5EF4-FFF2-40B4-BE49-F238E27FC236}">
                <a16:creationId xmlns:a16="http://schemas.microsoft.com/office/drawing/2014/main" id="{A637377D-2EAB-BB48-8DE5-E42378B3A3D7}"/>
              </a:ext>
            </a:extLst>
          </p:cNvPr>
          <p:cNvSpPr>
            <a:spLocks noGrp="1"/>
          </p:cNvSpPr>
          <p:nvPr>
            <p:ph type="body" sz="quarter" idx="14"/>
          </p:nvPr>
        </p:nvSpPr>
        <p:spPr>
          <a:xfrm>
            <a:off x="457199" y="2506463"/>
            <a:ext cx="8132886" cy="1227138"/>
          </a:xfrm>
        </p:spPr>
        <p:txBody>
          <a:bodyPr/>
          <a:lstStyle/>
          <a:p>
            <a:r>
              <a:rPr lang="en-US" dirty="0">
                <a:latin typeface="Arial"/>
                <a:ea typeface="Arial" panose="020B0604020202020204" pitchFamily="34" charset="0"/>
                <a:cs typeface="Arial"/>
              </a:rPr>
              <a:t>Application Security for SAP</a:t>
            </a:r>
            <a:endParaRPr lang="en-US" dirty="0"/>
          </a:p>
        </p:txBody>
      </p:sp>
      <p:sp>
        <p:nvSpPr>
          <p:cNvPr id="2" name="Text Placeholder 1">
            <a:extLst>
              <a:ext uri="{FF2B5EF4-FFF2-40B4-BE49-F238E27FC236}">
                <a16:creationId xmlns:a16="http://schemas.microsoft.com/office/drawing/2014/main" id="{CD9A3968-5377-9575-F6A0-347EB1D3A382}"/>
              </a:ext>
            </a:extLst>
          </p:cNvPr>
          <p:cNvSpPr>
            <a:spLocks noGrp="1"/>
          </p:cNvSpPr>
          <p:nvPr>
            <p:ph type="body" sz="quarter" idx="15"/>
          </p:nvPr>
        </p:nvSpPr>
        <p:spPr/>
        <p:txBody>
          <a:bodyPr/>
          <a:lstStyle/>
          <a:p>
            <a:r>
              <a:rPr lang="en-US" sz="1800" dirty="0">
                <a:latin typeface="Arial"/>
                <a:ea typeface="Arial" panose="020B0604020202020204" pitchFamily="34" charset="0"/>
                <a:cs typeface="Arial"/>
              </a:rPr>
              <a:t>October 2025</a:t>
            </a:r>
            <a:endParaRPr lang="en-US" dirty="0"/>
          </a:p>
        </p:txBody>
      </p:sp>
      <p:sp>
        <p:nvSpPr>
          <p:cNvPr id="10" name="Text Placeholder 5">
            <a:extLst>
              <a:ext uri="{FF2B5EF4-FFF2-40B4-BE49-F238E27FC236}">
                <a16:creationId xmlns:a16="http://schemas.microsoft.com/office/drawing/2014/main" id="{4EB46D4E-1B67-8B47-9E8E-017694004FF3}"/>
              </a:ext>
            </a:extLst>
          </p:cNvPr>
          <p:cNvSpPr txBox="1">
            <a:spLocks/>
          </p:cNvSpPr>
          <p:nvPr/>
        </p:nvSpPr>
        <p:spPr>
          <a:xfrm>
            <a:off x="2536581" y="5914109"/>
            <a:ext cx="3180715" cy="332775"/>
          </a:xfrm>
          <a:prstGeom prst="rect">
            <a:avLst/>
          </a:prstGeom>
        </p:spPr>
        <p:txBody>
          <a:bodyPr lIns="91440" tIns="45720" rIns="91440" bIns="45720" anchor="t"/>
          <a:lstStyle>
            <a:lvl1pPr marL="0" indent="0" algn="l" rtl="0" eaLnBrk="1" fontAlgn="base" hangingPunct="1">
              <a:lnSpc>
                <a:spcPct val="100000"/>
              </a:lnSpc>
              <a:spcBef>
                <a:spcPts val="800"/>
              </a:spcBef>
              <a:spcAft>
                <a:spcPts val="300"/>
              </a:spcAft>
              <a:buClr>
                <a:schemeClr val="accent2"/>
              </a:buClr>
              <a:buSzPct val="110000"/>
              <a:buFont typeface="Arial" panose="020B0604020202020204" pitchFamily="34" charset="0"/>
              <a:buNone/>
              <a:defRPr sz="2000" b="0" i="0" kern="1200">
                <a:solidFill>
                  <a:schemeClr val="bg1"/>
                </a:solidFill>
                <a:latin typeface="Arial" panose="020B0604020202020204" pitchFamily="34" charset="0"/>
                <a:ea typeface="Arial" panose="020B0604020202020204" pitchFamily="34" charset="0"/>
                <a:cs typeface="Arial" panose="020B0604020202020204" pitchFamily="34" charset="0"/>
              </a:defRPr>
            </a:lvl1pPr>
            <a:lvl2pPr marL="270000" indent="-264500" algn="l" rtl="0" eaLnBrk="1" fontAlgn="base" hangingPunct="1">
              <a:lnSpc>
                <a:spcPct val="100000"/>
              </a:lnSpc>
              <a:spcBef>
                <a:spcPts val="0"/>
              </a:spcBef>
              <a:spcAft>
                <a:spcPct val="0"/>
              </a:spcAft>
              <a:buClr>
                <a:schemeClr val="accent2"/>
              </a:buClr>
              <a:buSzPct val="110000"/>
              <a:buFont typeface="Arial" panose="020B0604020202020204" pitchFamily="34" charset="0"/>
              <a:buChar char="•"/>
              <a:tabLst/>
              <a:defRPr sz="1800" kern="1200">
                <a:solidFill>
                  <a:schemeClr val="bg1"/>
                </a:solidFill>
                <a:latin typeface="+mj-lt"/>
                <a:ea typeface="Arial" panose="020B0604020202020204" pitchFamily="34" charset="0"/>
                <a:cs typeface="Arial" panose="020B0604020202020204" pitchFamily="34" charset="0"/>
              </a:defRPr>
            </a:lvl2pPr>
            <a:lvl3pPr marL="468000" indent="-226800" algn="l" rtl="0" eaLnBrk="1" fontAlgn="base" hangingPunct="1">
              <a:lnSpc>
                <a:spcPct val="100000"/>
              </a:lnSpc>
              <a:spcBef>
                <a:spcPts val="200"/>
              </a:spcBef>
              <a:spcAft>
                <a:spcPct val="0"/>
              </a:spcAft>
              <a:buClr>
                <a:schemeClr val="accent2"/>
              </a:buClr>
              <a:buSzPct val="115000"/>
              <a:buFont typeface="Arial" panose="020B0604020202020204" pitchFamily="34" charset="0"/>
              <a:buChar char="•"/>
              <a:defRPr sz="1600" kern="1200">
                <a:solidFill>
                  <a:schemeClr val="bg1"/>
                </a:solidFill>
                <a:latin typeface="+mj-lt"/>
                <a:ea typeface="Arial" panose="020B0604020202020204" pitchFamily="34" charset="0"/>
                <a:cs typeface="Arial" panose="020B0604020202020204" pitchFamily="34" charset="0"/>
              </a:defRPr>
            </a:lvl3pPr>
            <a:lvl4pPr marL="666000" indent="-212400" algn="l" rtl="0" eaLnBrk="1" fontAlgn="base" hangingPunct="1">
              <a:lnSpc>
                <a:spcPct val="100000"/>
              </a:lnSpc>
              <a:spcBef>
                <a:spcPts val="200"/>
              </a:spcBef>
              <a:spcAft>
                <a:spcPct val="0"/>
              </a:spcAft>
              <a:buClr>
                <a:schemeClr val="accent2"/>
              </a:buClr>
              <a:buSzPct val="85000"/>
              <a:buFont typeface="Arial" panose="020B0604020202020204" pitchFamily="34" charset="0"/>
              <a:buChar char="•"/>
              <a:tabLst/>
              <a:defRPr lang="en-US" sz="1400" kern="1200" dirty="0" smtClean="0">
                <a:solidFill>
                  <a:schemeClr val="bg1"/>
                </a:solidFill>
                <a:latin typeface="+mj-lt"/>
                <a:ea typeface="Arial" panose="020B0604020202020204" pitchFamily="34" charset="0"/>
                <a:cs typeface="Arial" panose="020B0604020202020204" pitchFamily="34" charset="0"/>
              </a:defRPr>
            </a:lvl4pPr>
            <a:lvl5pPr marL="666000" indent="-212400" algn="l" rtl="0" eaLnBrk="1" fontAlgn="base" hangingPunct="1">
              <a:lnSpc>
                <a:spcPct val="100000"/>
              </a:lnSpc>
              <a:spcBef>
                <a:spcPts val="200"/>
              </a:spcBef>
              <a:spcAft>
                <a:spcPct val="0"/>
              </a:spcAft>
              <a:buClr>
                <a:schemeClr val="accent2"/>
              </a:buClr>
              <a:buSzPct val="85000"/>
              <a:buFont typeface="Arial" panose="020B0604020202020204" pitchFamily="34" charset="0"/>
              <a:buChar char="•"/>
              <a:tabLst/>
              <a:defRPr lang="en-US" sz="1400" kern="1200" dirty="0">
                <a:solidFill>
                  <a:schemeClr val="bg1"/>
                </a:solidFill>
                <a:latin typeface="+mj-lt"/>
                <a:ea typeface="Arial" panose="020B0604020202020204" pitchFamily="34" charset="0"/>
                <a:cs typeface="Arial" panose="020B0604020202020204" pitchFamily="34" charset="0"/>
              </a:defRPr>
            </a:lvl5pPr>
            <a:lvl6pPr marL="666000" indent="-212400" algn="l" defTabSz="1219124" rtl="0" eaLnBrk="1" latinLnBrk="0" hangingPunct="1">
              <a:lnSpc>
                <a:spcPct val="100000"/>
              </a:lnSpc>
              <a:spcBef>
                <a:spcPts val="200"/>
              </a:spcBef>
              <a:buClr>
                <a:schemeClr val="accent2"/>
              </a:buClr>
              <a:buSzPct val="85000"/>
              <a:buFont typeface="Arial" panose="020B0604020202020204" pitchFamily="34" charset="0"/>
              <a:buChar char="•"/>
              <a:tabLst/>
              <a:defRPr lang="en-US" sz="1400" kern="1200" dirty="0" smtClean="0">
                <a:solidFill>
                  <a:schemeClr val="bg1"/>
                </a:solidFill>
                <a:latin typeface="Arial" pitchFamily="34" charset="0"/>
                <a:ea typeface="+mn-ea"/>
                <a:cs typeface="Arial" pitchFamily="34" charset="0"/>
              </a:defRPr>
            </a:lvl6pPr>
            <a:lvl7pPr marL="666000" indent="-212400" algn="l" defTabSz="1219124" rtl="0" eaLnBrk="1" latinLnBrk="0" hangingPunct="1">
              <a:lnSpc>
                <a:spcPct val="100000"/>
              </a:lnSpc>
              <a:spcBef>
                <a:spcPts val="200"/>
              </a:spcBef>
              <a:buClr>
                <a:schemeClr val="accent2"/>
              </a:buClr>
              <a:buSzPct val="85000"/>
              <a:buFont typeface="Arial" panose="020B0604020202020204" pitchFamily="34" charset="0"/>
              <a:buChar char="•"/>
              <a:tabLst/>
              <a:defRPr lang="en-US" sz="1400" kern="1200" baseline="0" dirty="0">
                <a:solidFill>
                  <a:schemeClr val="bg1"/>
                </a:solidFill>
                <a:latin typeface="Arial" pitchFamily="34" charset="0"/>
                <a:ea typeface="+mn-ea"/>
                <a:cs typeface="Arial" pitchFamily="34" charset="0"/>
              </a:defRPr>
            </a:lvl7pPr>
            <a:lvl8pPr marL="666000" indent="-212400" algn="l" defTabSz="1219124" rtl="0" eaLnBrk="1" latinLnBrk="0" hangingPunct="1">
              <a:lnSpc>
                <a:spcPct val="100000"/>
              </a:lnSpc>
              <a:spcBef>
                <a:spcPts val="200"/>
              </a:spcBef>
              <a:buClr>
                <a:schemeClr val="accent2"/>
              </a:buClr>
              <a:buSzPct val="85000"/>
              <a:buFont typeface="Arial" panose="020B0604020202020204" pitchFamily="34" charset="0"/>
              <a:buChar char="•"/>
              <a:defRPr lang="en-US" sz="1400" kern="1200" baseline="0" dirty="0" smtClean="0">
                <a:solidFill>
                  <a:schemeClr val="bg1"/>
                </a:solidFill>
                <a:latin typeface="Arial" pitchFamily="34" charset="0"/>
                <a:ea typeface="+mn-ea"/>
                <a:cs typeface="Arial" pitchFamily="34" charset="0"/>
              </a:defRPr>
            </a:lvl8pPr>
            <a:lvl9pPr marL="666000" indent="-212400" algn="l" defTabSz="1219124" rtl="0" eaLnBrk="1" latinLnBrk="0" hangingPunct="1">
              <a:lnSpc>
                <a:spcPct val="100000"/>
              </a:lnSpc>
              <a:spcBef>
                <a:spcPts val="200"/>
              </a:spcBef>
              <a:buClr>
                <a:schemeClr val="accent2"/>
              </a:buClr>
              <a:buSzPct val="85000"/>
              <a:buFont typeface="Arial" panose="020B0604020202020204" pitchFamily="34" charset="0"/>
              <a:buChar char="•"/>
              <a:defRPr lang="en-US" sz="1400" kern="1200" baseline="0" dirty="0" smtClean="0">
                <a:solidFill>
                  <a:schemeClr val="bg1"/>
                </a:solidFill>
                <a:latin typeface="Arial" pitchFamily="34" charset="0"/>
                <a:ea typeface="+mn-ea"/>
                <a:cs typeface="Arial" pitchFamily="34" charset="0"/>
              </a:defRPr>
            </a:lvl9pPr>
          </a:lstStyle>
          <a:p>
            <a:endParaRPr lang="en-US" sz="1800"/>
          </a:p>
        </p:txBody>
      </p:sp>
      <p:sp>
        <p:nvSpPr>
          <p:cNvPr id="11" name="Text Placeholder 68">
            <a:extLst>
              <a:ext uri="{FF2B5EF4-FFF2-40B4-BE49-F238E27FC236}">
                <a16:creationId xmlns:a16="http://schemas.microsoft.com/office/drawing/2014/main" id="{4FC93EA1-0E72-3448-90C3-F04F18442497}"/>
              </a:ext>
            </a:extLst>
          </p:cNvPr>
          <p:cNvSpPr txBox="1">
            <a:spLocks/>
          </p:cNvSpPr>
          <p:nvPr/>
        </p:nvSpPr>
        <p:spPr>
          <a:xfrm>
            <a:off x="2189688" y="5914109"/>
            <a:ext cx="51435" cy="332775"/>
          </a:xfrm>
          <a:prstGeom prst="rect">
            <a:avLst/>
          </a:prstGeom>
        </p:spPr>
        <p:txBody>
          <a:bodyPr lIns="91440" tIns="45720" rIns="91440" bIns="45720" anchor="t"/>
          <a:lstStyle>
            <a:lvl1pPr marL="0" indent="0" algn="l" rtl="0" eaLnBrk="1" fontAlgn="base" hangingPunct="1">
              <a:lnSpc>
                <a:spcPct val="100000"/>
              </a:lnSpc>
              <a:spcBef>
                <a:spcPts val="800"/>
              </a:spcBef>
              <a:spcAft>
                <a:spcPts val="300"/>
              </a:spcAft>
              <a:buClr>
                <a:schemeClr val="accent2"/>
              </a:buClr>
              <a:buSzPct val="110000"/>
              <a:buFont typeface="Arial" panose="020B0604020202020204" pitchFamily="34" charset="0"/>
              <a:buNone/>
              <a:defRPr sz="2000" b="0" i="0" kern="1200">
                <a:solidFill>
                  <a:schemeClr val="bg1"/>
                </a:solidFill>
                <a:latin typeface="Arial" panose="020B0604020202020204" pitchFamily="34" charset="0"/>
                <a:ea typeface="Arial" panose="020B0604020202020204" pitchFamily="34" charset="0"/>
                <a:cs typeface="Arial" panose="020B0604020202020204" pitchFamily="34" charset="0"/>
              </a:defRPr>
            </a:lvl1pPr>
            <a:lvl2pPr marL="270000" indent="-264500" algn="l" rtl="0" eaLnBrk="1" fontAlgn="base" hangingPunct="1">
              <a:lnSpc>
                <a:spcPct val="100000"/>
              </a:lnSpc>
              <a:spcBef>
                <a:spcPts val="0"/>
              </a:spcBef>
              <a:spcAft>
                <a:spcPct val="0"/>
              </a:spcAft>
              <a:buClr>
                <a:schemeClr val="accent2"/>
              </a:buClr>
              <a:buSzPct val="110000"/>
              <a:buFont typeface="Arial" panose="020B0604020202020204" pitchFamily="34" charset="0"/>
              <a:buChar char="•"/>
              <a:tabLst/>
              <a:defRPr sz="1800" kern="1200">
                <a:solidFill>
                  <a:schemeClr val="bg1"/>
                </a:solidFill>
                <a:latin typeface="+mj-lt"/>
                <a:ea typeface="Arial" panose="020B0604020202020204" pitchFamily="34" charset="0"/>
                <a:cs typeface="Arial" panose="020B0604020202020204" pitchFamily="34" charset="0"/>
              </a:defRPr>
            </a:lvl2pPr>
            <a:lvl3pPr marL="468000" indent="-226800" algn="l" rtl="0" eaLnBrk="1" fontAlgn="base" hangingPunct="1">
              <a:lnSpc>
                <a:spcPct val="100000"/>
              </a:lnSpc>
              <a:spcBef>
                <a:spcPts val="200"/>
              </a:spcBef>
              <a:spcAft>
                <a:spcPct val="0"/>
              </a:spcAft>
              <a:buClr>
                <a:schemeClr val="accent2"/>
              </a:buClr>
              <a:buSzPct val="115000"/>
              <a:buFont typeface="Arial" panose="020B0604020202020204" pitchFamily="34" charset="0"/>
              <a:buChar char="•"/>
              <a:defRPr sz="1600" kern="1200">
                <a:solidFill>
                  <a:schemeClr val="bg1"/>
                </a:solidFill>
                <a:latin typeface="+mj-lt"/>
                <a:ea typeface="Arial" panose="020B0604020202020204" pitchFamily="34" charset="0"/>
                <a:cs typeface="Arial" panose="020B0604020202020204" pitchFamily="34" charset="0"/>
              </a:defRPr>
            </a:lvl3pPr>
            <a:lvl4pPr marL="666000" indent="-212400" algn="l" rtl="0" eaLnBrk="1" fontAlgn="base" hangingPunct="1">
              <a:lnSpc>
                <a:spcPct val="100000"/>
              </a:lnSpc>
              <a:spcBef>
                <a:spcPts val="200"/>
              </a:spcBef>
              <a:spcAft>
                <a:spcPct val="0"/>
              </a:spcAft>
              <a:buClr>
                <a:schemeClr val="accent2"/>
              </a:buClr>
              <a:buSzPct val="85000"/>
              <a:buFont typeface="Arial" panose="020B0604020202020204" pitchFamily="34" charset="0"/>
              <a:buChar char="•"/>
              <a:tabLst/>
              <a:defRPr lang="en-US" sz="1400" kern="1200" dirty="0" smtClean="0">
                <a:solidFill>
                  <a:schemeClr val="bg1"/>
                </a:solidFill>
                <a:latin typeface="+mj-lt"/>
                <a:ea typeface="Arial" panose="020B0604020202020204" pitchFamily="34" charset="0"/>
                <a:cs typeface="Arial" panose="020B0604020202020204" pitchFamily="34" charset="0"/>
              </a:defRPr>
            </a:lvl4pPr>
            <a:lvl5pPr marL="666000" indent="-212400" algn="l" rtl="0" eaLnBrk="1" fontAlgn="base" hangingPunct="1">
              <a:lnSpc>
                <a:spcPct val="100000"/>
              </a:lnSpc>
              <a:spcBef>
                <a:spcPts val="200"/>
              </a:spcBef>
              <a:spcAft>
                <a:spcPct val="0"/>
              </a:spcAft>
              <a:buClr>
                <a:schemeClr val="accent2"/>
              </a:buClr>
              <a:buSzPct val="85000"/>
              <a:buFont typeface="Arial" panose="020B0604020202020204" pitchFamily="34" charset="0"/>
              <a:buChar char="•"/>
              <a:tabLst/>
              <a:defRPr lang="en-US" sz="1400" kern="1200" dirty="0">
                <a:solidFill>
                  <a:schemeClr val="bg1"/>
                </a:solidFill>
                <a:latin typeface="+mj-lt"/>
                <a:ea typeface="Arial" panose="020B0604020202020204" pitchFamily="34" charset="0"/>
                <a:cs typeface="Arial" panose="020B0604020202020204" pitchFamily="34" charset="0"/>
              </a:defRPr>
            </a:lvl5pPr>
            <a:lvl6pPr marL="666000" indent="-212400" algn="l" defTabSz="1219124" rtl="0" eaLnBrk="1" latinLnBrk="0" hangingPunct="1">
              <a:lnSpc>
                <a:spcPct val="100000"/>
              </a:lnSpc>
              <a:spcBef>
                <a:spcPts val="200"/>
              </a:spcBef>
              <a:buClr>
                <a:schemeClr val="accent2"/>
              </a:buClr>
              <a:buSzPct val="85000"/>
              <a:buFont typeface="Arial" panose="020B0604020202020204" pitchFamily="34" charset="0"/>
              <a:buChar char="•"/>
              <a:tabLst/>
              <a:defRPr lang="en-US" sz="1400" kern="1200" dirty="0" smtClean="0">
                <a:solidFill>
                  <a:schemeClr val="bg1"/>
                </a:solidFill>
                <a:latin typeface="Arial" pitchFamily="34" charset="0"/>
                <a:ea typeface="+mn-ea"/>
                <a:cs typeface="Arial" pitchFamily="34" charset="0"/>
              </a:defRPr>
            </a:lvl6pPr>
            <a:lvl7pPr marL="666000" indent="-212400" algn="l" defTabSz="1219124" rtl="0" eaLnBrk="1" latinLnBrk="0" hangingPunct="1">
              <a:lnSpc>
                <a:spcPct val="100000"/>
              </a:lnSpc>
              <a:spcBef>
                <a:spcPts val="200"/>
              </a:spcBef>
              <a:buClr>
                <a:schemeClr val="accent2"/>
              </a:buClr>
              <a:buSzPct val="85000"/>
              <a:buFont typeface="Arial" panose="020B0604020202020204" pitchFamily="34" charset="0"/>
              <a:buChar char="•"/>
              <a:tabLst/>
              <a:defRPr lang="en-US" sz="1400" kern="1200" baseline="0" dirty="0">
                <a:solidFill>
                  <a:schemeClr val="bg1"/>
                </a:solidFill>
                <a:latin typeface="Arial" pitchFamily="34" charset="0"/>
                <a:ea typeface="+mn-ea"/>
                <a:cs typeface="Arial" pitchFamily="34" charset="0"/>
              </a:defRPr>
            </a:lvl7pPr>
            <a:lvl8pPr marL="666000" indent="-212400" algn="l" defTabSz="1219124" rtl="0" eaLnBrk="1" latinLnBrk="0" hangingPunct="1">
              <a:lnSpc>
                <a:spcPct val="100000"/>
              </a:lnSpc>
              <a:spcBef>
                <a:spcPts val="200"/>
              </a:spcBef>
              <a:buClr>
                <a:schemeClr val="accent2"/>
              </a:buClr>
              <a:buSzPct val="85000"/>
              <a:buFont typeface="Arial" panose="020B0604020202020204" pitchFamily="34" charset="0"/>
              <a:buChar char="•"/>
              <a:defRPr lang="en-US" sz="1400" kern="1200" baseline="0" dirty="0" smtClean="0">
                <a:solidFill>
                  <a:schemeClr val="bg1"/>
                </a:solidFill>
                <a:latin typeface="Arial" pitchFamily="34" charset="0"/>
                <a:ea typeface="+mn-ea"/>
                <a:cs typeface="Arial" pitchFamily="34" charset="0"/>
              </a:defRPr>
            </a:lvl8pPr>
            <a:lvl9pPr marL="666000" indent="-212400" algn="l" defTabSz="1219124" rtl="0" eaLnBrk="1" latinLnBrk="0" hangingPunct="1">
              <a:lnSpc>
                <a:spcPct val="100000"/>
              </a:lnSpc>
              <a:spcBef>
                <a:spcPts val="200"/>
              </a:spcBef>
              <a:buClr>
                <a:schemeClr val="accent2"/>
              </a:buClr>
              <a:buSzPct val="85000"/>
              <a:buFont typeface="Arial" panose="020B0604020202020204" pitchFamily="34" charset="0"/>
              <a:buChar char="•"/>
              <a:defRPr lang="en-US" sz="1400" kern="1200" baseline="0" dirty="0" smtClean="0">
                <a:solidFill>
                  <a:schemeClr val="bg1"/>
                </a:solidFill>
                <a:latin typeface="Arial" pitchFamily="34" charset="0"/>
                <a:ea typeface="+mn-ea"/>
                <a:cs typeface="Arial" pitchFamily="34" charset="0"/>
              </a:defRPr>
            </a:lvl9pPr>
          </a:lstStyle>
          <a:p>
            <a:endParaRPr lang="en-US" sz="1800"/>
          </a:p>
        </p:txBody>
      </p:sp>
    </p:spTree>
    <p:extLst>
      <p:ext uri="{BB962C8B-B14F-4D97-AF65-F5344CB8AC3E}">
        <p14:creationId xmlns:p14="http://schemas.microsoft.com/office/powerpoint/2010/main" val="2459087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A8A95A-F915-5869-AA74-78D807667A7D}"/>
              </a:ext>
            </a:extLst>
          </p:cNvPr>
          <p:cNvSpPr>
            <a:spLocks noGrp="1"/>
          </p:cNvSpPr>
          <p:nvPr>
            <p:ph type="title"/>
          </p:nvPr>
        </p:nvSpPr>
        <p:spPr/>
        <p:txBody>
          <a:bodyPr/>
          <a:lstStyle/>
          <a:p>
            <a:r>
              <a:rPr lang="en-US" dirty="0"/>
              <a:t>SAP Development Stack</a:t>
            </a:r>
          </a:p>
        </p:txBody>
      </p:sp>
      <p:sp>
        <p:nvSpPr>
          <p:cNvPr id="4" name="Rectangle 1">
            <a:extLst>
              <a:ext uri="{FF2B5EF4-FFF2-40B4-BE49-F238E27FC236}">
                <a16:creationId xmlns:a16="http://schemas.microsoft.com/office/drawing/2014/main" id="{705ADECE-1631-785D-8F2C-E00BA11298C4}"/>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pic>
        <p:nvPicPr>
          <p:cNvPr id="10" name="Picture 9" descr="A diagram of a software development stack&#10;&#10;AI-generated content may be incorrect.">
            <a:extLst>
              <a:ext uri="{FF2B5EF4-FFF2-40B4-BE49-F238E27FC236}">
                <a16:creationId xmlns:a16="http://schemas.microsoft.com/office/drawing/2014/main" id="{7352015C-277C-6F26-1D2D-F6591DAD2CD5}"/>
              </a:ext>
            </a:extLst>
          </p:cNvPr>
          <p:cNvPicPr>
            <a:picLocks noChangeAspect="1"/>
          </p:cNvPicPr>
          <p:nvPr/>
        </p:nvPicPr>
        <p:blipFill>
          <a:blip r:embed="rId2">
            <a:extLst>
              <a:ext uri="{28A0092B-C50C-407E-A947-70E740481C1C}">
                <a14:useLocalDpi xmlns:a14="http://schemas.microsoft.com/office/drawing/2010/main" val="0"/>
              </a:ext>
            </a:extLst>
          </a:blip>
          <a:srcRect t="11765"/>
          <a:stretch>
            <a:fillRect/>
          </a:stretch>
        </p:blipFill>
        <p:spPr>
          <a:xfrm>
            <a:off x="1718982" y="1228165"/>
            <a:ext cx="9087971" cy="5345865"/>
          </a:xfrm>
          <a:prstGeom prst="rect">
            <a:avLst/>
          </a:prstGeom>
        </p:spPr>
      </p:pic>
    </p:spTree>
    <p:extLst>
      <p:ext uri="{BB962C8B-B14F-4D97-AF65-F5344CB8AC3E}">
        <p14:creationId xmlns:p14="http://schemas.microsoft.com/office/powerpoint/2010/main" val="17732786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A8C767-0EF5-5D97-15B2-B2061A075B78}"/>
              </a:ext>
            </a:extLst>
          </p:cNvPr>
          <p:cNvSpPr>
            <a:spLocks noGrp="1"/>
          </p:cNvSpPr>
          <p:nvPr>
            <p:ph type="title"/>
          </p:nvPr>
        </p:nvSpPr>
        <p:spPr/>
        <p:txBody>
          <a:bodyPr/>
          <a:lstStyle/>
          <a:p>
            <a:r>
              <a:rPr lang="en-US" dirty="0"/>
              <a:t>SAP Development Stack</a:t>
            </a:r>
          </a:p>
        </p:txBody>
      </p:sp>
      <p:sp>
        <p:nvSpPr>
          <p:cNvPr id="5" name="Rectangle: Rounded Corners 4">
            <a:extLst>
              <a:ext uri="{FF2B5EF4-FFF2-40B4-BE49-F238E27FC236}">
                <a16:creationId xmlns:a16="http://schemas.microsoft.com/office/drawing/2014/main" id="{BFD12BFA-6C80-B2F6-53AE-8269C6F2861E}"/>
              </a:ext>
            </a:extLst>
          </p:cNvPr>
          <p:cNvSpPr/>
          <p:nvPr/>
        </p:nvSpPr>
        <p:spPr>
          <a:xfrm>
            <a:off x="447675" y="1490659"/>
            <a:ext cx="3133726" cy="2700337"/>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Bef>
                <a:spcPts val="0"/>
              </a:spcBef>
              <a:spcAft>
                <a:spcPts val="600"/>
              </a:spcAft>
            </a:pPr>
            <a:r>
              <a:rPr lang="en-US" b="1" dirty="0">
                <a:solidFill>
                  <a:schemeClr val="tx1"/>
                </a:solidFill>
              </a:rPr>
              <a:t>Core Technologies</a:t>
            </a:r>
          </a:p>
          <a:p>
            <a:pPr marL="285750" indent="-285750">
              <a:spcBef>
                <a:spcPts val="0"/>
              </a:spcBef>
              <a:spcAft>
                <a:spcPts val="600"/>
              </a:spcAft>
              <a:buFont typeface="Arial" panose="020B0604020202020204" pitchFamily="34" charset="0"/>
              <a:buChar char="•"/>
            </a:pPr>
            <a:r>
              <a:rPr lang="en-US" sz="1600" dirty="0">
                <a:solidFill>
                  <a:schemeClr val="tx1"/>
                </a:solidFill>
              </a:rPr>
              <a:t>ABAP</a:t>
            </a:r>
          </a:p>
          <a:p>
            <a:pPr marL="285750" indent="-285750">
              <a:spcBef>
                <a:spcPts val="0"/>
              </a:spcBef>
              <a:spcAft>
                <a:spcPts val="600"/>
              </a:spcAft>
              <a:buFont typeface="Arial" panose="020B0604020202020204" pitchFamily="34" charset="0"/>
              <a:buChar char="•"/>
            </a:pPr>
            <a:r>
              <a:rPr lang="en-US" sz="1600" dirty="0">
                <a:solidFill>
                  <a:schemeClr val="tx1"/>
                </a:solidFill>
              </a:rPr>
              <a:t>SAP</a:t>
            </a:r>
          </a:p>
          <a:p>
            <a:pPr marL="285750" indent="-285750">
              <a:spcBef>
                <a:spcPts val="0"/>
              </a:spcBef>
              <a:spcAft>
                <a:spcPts val="600"/>
              </a:spcAft>
              <a:buFont typeface="Arial" panose="020B0604020202020204" pitchFamily="34" charset="0"/>
              <a:buChar char="•"/>
            </a:pPr>
            <a:r>
              <a:rPr lang="en-US" sz="1600" dirty="0">
                <a:solidFill>
                  <a:schemeClr val="tx1"/>
                </a:solidFill>
              </a:rPr>
              <a:t>OData Services</a:t>
            </a:r>
          </a:p>
        </p:txBody>
      </p:sp>
      <p:sp>
        <p:nvSpPr>
          <p:cNvPr id="6" name="Rectangle: Rounded Corners 5">
            <a:extLst>
              <a:ext uri="{FF2B5EF4-FFF2-40B4-BE49-F238E27FC236}">
                <a16:creationId xmlns:a16="http://schemas.microsoft.com/office/drawing/2014/main" id="{4F01301E-7438-BFF3-5247-BECFB7C9E332}"/>
              </a:ext>
            </a:extLst>
          </p:cNvPr>
          <p:cNvSpPr/>
          <p:nvPr/>
        </p:nvSpPr>
        <p:spPr>
          <a:xfrm>
            <a:off x="457197" y="4533900"/>
            <a:ext cx="4429125" cy="1838326"/>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0"/>
              </a:spcBef>
              <a:spcAft>
                <a:spcPts val="600"/>
              </a:spcAft>
            </a:pPr>
            <a:r>
              <a:rPr lang="en-US" b="1" dirty="0">
                <a:solidFill>
                  <a:schemeClr val="tx1"/>
                </a:solidFill>
              </a:rPr>
              <a:t>Development Environments</a:t>
            </a:r>
          </a:p>
          <a:p>
            <a:pPr marL="285750" indent="-285750">
              <a:spcBef>
                <a:spcPts val="0"/>
              </a:spcBef>
              <a:spcAft>
                <a:spcPts val="600"/>
              </a:spcAft>
              <a:buFont typeface="Arial" panose="020B0604020202020204" pitchFamily="34" charset="0"/>
              <a:buChar char="•"/>
            </a:pPr>
            <a:r>
              <a:rPr lang="en-US" sz="1600" dirty="0">
                <a:solidFill>
                  <a:schemeClr val="tx1"/>
                </a:solidFill>
              </a:rPr>
              <a:t>SAP Business Application Studio</a:t>
            </a:r>
          </a:p>
          <a:p>
            <a:pPr marL="285750" indent="-285750">
              <a:spcBef>
                <a:spcPts val="0"/>
              </a:spcBef>
              <a:spcAft>
                <a:spcPts val="600"/>
              </a:spcAft>
              <a:buFont typeface="Arial" panose="020B0604020202020204" pitchFamily="34" charset="0"/>
              <a:buChar char="•"/>
            </a:pPr>
            <a:r>
              <a:rPr lang="en-US" sz="1600" dirty="0">
                <a:solidFill>
                  <a:schemeClr val="tx1"/>
                </a:solidFill>
              </a:rPr>
              <a:t>Eclipse with ABAP Development Tools (ADT)</a:t>
            </a:r>
          </a:p>
          <a:p>
            <a:pPr marL="285750" indent="-285750">
              <a:spcBef>
                <a:spcPts val="0"/>
              </a:spcBef>
              <a:spcAft>
                <a:spcPts val="600"/>
              </a:spcAft>
              <a:buFont typeface="Arial" panose="020B0604020202020204" pitchFamily="34" charset="0"/>
              <a:buChar char="•"/>
            </a:pPr>
            <a:r>
              <a:rPr lang="en-US" sz="1600" dirty="0">
                <a:solidFill>
                  <a:schemeClr val="tx1"/>
                </a:solidFill>
              </a:rPr>
              <a:t>Visual Studio </a:t>
            </a:r>
            <a:r>
              <a:rPr lang="en-US" sz="1600" dirty="0" err="1">
                <a:solidFill>
                  <a:schemeClr val="tx1"/>
                </a:solidFill>
              </a:rPr>
              <a:t>COde</a:t>
            </a:r>
            <a:endParaRPr lang="en-US" sz="1600" dirty="0">
              <a:solidFill>
                <a:schemeClr val="tx1"/>
              </a:solidFill>
            </a:endParaRPr>
          </a:p>
        </p:txBody>
      </p:sp>
      <p:sp>
        <p:nvSpPr>
          <p:cNvPr id="7" name="Rectangle: Rounded Corners 6">
            <a:extLst>
              <a:ext uri="{FF2B5EF4-FFF2-40B4-BE49-F238E27FC236}">
                <a16:creationId xmlns:a16="http://schemas.microsoft.com/office/drawing/2014/main" id="{8BB635D3-FF22-8978-FA19-DF9C729E5297}"/>
              </a:ext>
            </a:extLst>
          </p:cNvPr>
          <p:cNvSpPr/>
          <p:nvPr/>
        </p:nvSpPr>
        <p:spPr>
          <a:xfrm>
            <a:off x="3948113" y="1490659"/>
            <a:ext cx="4429125" cy="2700337"/>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0"/>
              </a:spcBef>
              <a:spcAft>
                <a:spcPts val="600"/>
              </a:spcAft>
            </a:pPr>
            <a:r>
              <a:rPr lang="en-US" b="1" dirty="0">
                <a:solidFill>
                  <a:schemeClr val="tx1"/>
                </a:solidFill>
              </a:rPr>
              <a:t>SAP Business Technology Platform</a:t>
            </a:r>
          </a:p>
          <a:p>
            <a:pPr marL="285750" indent="-285750">
              <a:spcBef>
                <a:spcPts val="0"/>
              </a:spcBef>
              <a:spcAft>
                <a:spcPts val="600"/>
              </a:spcAft>
              <a:buFont typeface="Arial" panose="020B0604020202020204" pitchFamily="34" charset="0"/>
              <a:buChar char="•"/>
            </a:pPr>
            <a:r>
              <a:rPr lang="en-US" sz="1600" dirty="0">
                <a:solidFill>
                  <a:schemeClr val="tx1"/>
                </a:solidFill>
              </a:rPr>
              <a:t>SAP Cloud Application Programming Model (CAP)</a:t>
            </a:r>
          </a:p>
          <a:p>
            <a:pPr marL="285750" indent="-285750">
              <a:spcBef>
                <a:spcPts val="0"/>
              </a:spcBef>
              <a:spcAft>
                <a:spcPts val="600"/>
              </a:spcAft>
              <a:buFont typeface="Arial" panose="020B0604020202020204" pitchFamily="34" charset="0"/>
              <a:buChar char="•"/>
            </a:pPr>
            <a:r>
              <a:rPr lang="en-US" sz="1600" dirty="0">
                <a:solidFill>
                  <a:schemeClr val="tx1"/>
                </a:solidFill>
              </a:rPr>
              <a:t>SAP Fiori Elements &amp; SAP Fiori Tools</a:t>
            </a:r>
          </a:p>
          <a:p>
            <a:pPr marL="285750" indent="-285750">
              <a:spcBef>
                <a:spcPts val="0"/>
              </a:spcBef>
              <a:spcAft>
                <a:spcPts val="600"/>
              </a:spcAft>
              <a:buFont typeface="Arial" panose="020B0604020202020204" pitchFamily="34" charset="0"/>
              <a:buChar char="•"/>
            </a:pPr>
            <a:r>
              <a:rPr lang="en-US" sz="1600" dirty="0">
                <a:solidFill>
                  <a:schemeClr val="tx1"/>
                </a:solidFill>
              </a:rPr>
              <a:t>SAP Hana Database</a:t>
            </a:r>
          </a:p>
          <a:p>
            <a:pPr marL="285750" indent="-285750">
              <a:spcBef>
                <a:spcPts val="0"/>
              </a:spcBef>
              <a:spcAft>
                <a:spcPts val="600"/>
              </a:spcAft>
              <a:buFont typeface="Arial" panose="020B0604020202020204" pitchFamily="34" charset="0"/>
              <a:buChar char="•"/>
            </a:pPr>
            <a:r>
              <a:rPr lang="en-US" sz="1600" dirty="0">
                <a:solidFill>
                  <a:schemeClr val="tx1"/>
                </a:solidFill>
              </a:rPr>
              <a:t>SAP Integration Suite</a:t>
            </a:r>
          </a:p>
          <a:p>
            <a:pPr marL="285750" indent="-285750">
              <a:spcBef>
                <a:spcPts val="0"/>
              </a:spcBef>
              <a:spcAft>
                <a:spcPts val="600"/>
              </a:spcAft>
              <a:buFont typeface="Arial" panose="020B0604020202020204" pitchFamily="34" charset="0"/>
              <a:buChar char="•"/>
            </a:pPr>
            <a:r>
              <a:rPr lang="en-US" sz="1600" dirty="0">
                <a:solidFill>
                  <a:schemeClr val="tx1"/>
                </a:solidFill>
              </a:rPr>
              <a:t>SAP Extension Suite</a:t>
            </a:r>
          </a:p>
          <a:p>
            <a:pPr marL="285750" indent="-285750">
              <a:spcBef>
                <a:spcPts val="0"/>
              </a:spcBef>
              <a:spcAft>
                <a:spcPts val="600"/>
              </a:spcAft>
              <a:buFont typeface="Arial" panose="020B0604020202020204" pitchFamily="34" charset="0"/>
              <a:buChar char="•"/>
            </a:pPr>
            <a:endParaRPr lang="en-US" sz="1600" dirty="0">
              <a:solidFill>
                <a:schemeClr val="tx1"/>
              </a:solidFill>
            </a:endParaRPr>
          </a:p>
        </p:txBody>
      </p:sp>
      <p:sp>
        <p:nvSpPr>
          <p:cNvPr id="8" name="Rectangle: Rounded Corners 7">
            <a:extLst>
              <a:ext uri="{FF2B5EF4-FFF2-40B4-BE49-F238E27FC236}">
                <a16:creationId xmlns:a16="http://schemas.microsoft.com/office/drawing/2014/main" id="{5663F1A8-6337-D620-8CA3-704F387F1782}"/>
              </a:ext>
            </a:extLst>
          </p:cNvPr>
          <p:cNvSpPr/>
          <p:nvPr/>
        </p:nvSpPr>
        <p:spPr>
          <a:xfrm>
            <a:off x="6810375" y="4533900"/>
            <a:ext cx="4924425" cy="1838326"/>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0"/>
              </a:spcBef>
              <a:spcAft>
                <a:spcPts val="600"/>
              </a:spcAft>
            </a:pPr>
            <a:r>
              <a:rPr lang="en-US" b="1" dirty="0">
                <a:solidFill>
                  <a:schemeClr val="tx1"/>
                </a:solidFill>
              </a:rPr>
              <a:t>DevOps and CI/CD Tools</a:t>
            </a:r>
          </a:p>
          <a:p>
            <a:pPr marL="285750" indent="-285750">
              <a:spcBef>
                <a:spcPts val="0"/>
              </a:spcBef>
              <a:spcAft>
                <a:spcPts val="600"/>
              </a:spcAft>
              <a:buFont typeface="Arial" panose="020B0604020202020204" pitchFamily="34" charset="0"/>
              <a:buChar char="•"/>
            </a:pPr>
            <a:r>
              <a:rPr lang="en-US" sz="1600" dirty="0">
                <a:solidFill>
                  <a:schemeClr val="tx1"/>
                </a:solidFill>
              </a:rPr>
              <a:t>Git Integration (</a:t>
            </a:r>
            <a:r>
              <a:rPr lang="en-US" sz="1600" dirty="0" err="1">
                <a:solidFill>
                  <a:schemeClr val="tx1"/>
                </a:solidFill>
              </a:rPr>
              <a:t>abapGit</a:t>
            </a:r>
            <a:r>
              <a:rPr lang="en-US" sz="1600" dirty="0">
                <a:solidFill>
                  <a:schemeClr val="tx1"/>
                </a:solidFill>
              </a:rPr>
              <a:t>)</a:t>
            </a:r>
          </a:p>
          <a:p>
            <a:pPr marL="285750" indent="-285750">
              <a:spcBef>
                <a:spcPts val="0"/>
              </a:spcBef>
              <a:spcAft>
                <a:spcPts val="600"/>
              </a:spcAft>
              <a:buFont typeface="Arial" panose="020B0604020202020204" pitchFamily="34" charset="0"/>
              <a:buChar char="•"/>
            </a:pPr>
            <a:r>
              <a:rPr lang="en-US" sz="1600" dirty="0">
                <a:solidFill>
                  <a:schemeClr val="tx1"/>
                </a:solidFill>
              </a:rPr>
              <a:t>Jenkins/GitHub Actions</a:t>
            </a:r>
          </a:p>
          <a:p>
            <a:pPr marL="285750" indent="-285750">
              <a:spcBef>
                <a:spcPts val="0"/>
              </a:spcBef>
              <a:spcAft>
                <a:spcPts val="600"/>
              </a:spcAft>
              <a:buFont typeface="Arial" panose="020B0604020202020204" pitchFamily="34" charset="0"/>
              <a:buChar char="•"/>
            </a:pPr>
            <a:r>
              <a:rPr lang="en-US" sz="1600" dirty="0">
                <a:solidFill>
                  <a:schemeClr val="tx1"/>
                </a:solidFill>
              </a:rPr>
              <a:t>Transport Management System</a:t>
            </a:r>
          </a:p>
          <a:p>
            <a:pPr marL="285750" indent="-285750">
              <a:spcBef>
                <a:spcPts val="0"/>
              </a:spcBef>
              <a:spcAft>
                <a:spcPts val="600"/>
              </a:spcAft>
              <a:buFont typeface="Arial" panose="020B0604020202020204" pitchFamily="34" charset="0"/>
              <a:buChar char="•"/>
            </a:pPr>
            <a:r>
              <a:rPr lang="en-US" sz="1600" dirty="0">
                <a:solidFill>
                  <a:schemeClr val="tx1"/>
                </a:solidFill>
              </a:rPr>
              <a:t>SAP Cloud Transport Management</a:t>
            </a:r>
          </a:p>
        </p:txBody>
      </p:sp>
      <p:sp>
        <p:nvSpPr>
          <p:cNvPr id="9" name="Rectangle: Rounded Corners 8">
            <a:extLst>
              <a:ext uri="{FF2B5EF4-FFF2-40B4-BE49-F238E27FC236}">
                <a16:creationId xmlns:a16="http://schemas.microsoft.com/office/drawing/2014/main" id="{10868B64-0C7E-7B1E-F052-29153D4B7761}"/>
              </a:ext>
            </a:extLst>
          </p:cNvPr>
          <p:cNvSpPr/>
          <p:nvPr/>
        </p:nvSpPr>
        <p:spPr>
          <a:xfrm>
            <a:off x="8743950" y="1490659"/>
            <a:ext cx="2986087" cy="2700337"/>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Bef>
                <a:spcPts val="0"/>
              </a:spcBef>
              <a:spcAft>
                <a:spcPts val="600"/>
              </a:spcAft>
            </a:pPr>
            <a:r>
              <a:rPr lang="en-US" b="1" dirty="0">
                <a:solidFill>
                  <a:schemeClr val="tx1"/>
                </a:solidFill>
              </a:rPr>
              <a:t>APIs &amp; SDKs</a:t>
            </a:r>
          </a:p>
          <a:p>
            <a:pPr marL="285750" indent="-285750">
              <a:spcBef>
                <a:spcPts val="0"/>
              </a:spcBef>
              <a:spcAft>
                <a:spcPts val="600"/>
              </a:spcAft>
              <a:buFont typeface="Arial" panose="020B0604020202020204" pitchFamily="34" charset="0"/>
              <a:buChar char="•"/>
            </a:pPr>
            <a:r>
              <a:rPr lang="en-US" sz="1600" dirty="0">
                <a:solidFill>
                  <a:schemeClr val="tx1"/>
                </a:solidFill>
              </a:rPr>
              <a:t>SAP API Business Hub</a:t>
            </a:r>
          </a:p>
          <a:p>
            <a:pPr marL="285750" indent="-285750">
              <a:spcBef>
                <a:spcPts val="0"/>
              </a:spcBef>
              <a:spcAft>
                <a:spcPts val="600"/>
              </a:spcAft>
              <a:buFont typeface="Arial" panose="020B0604020202020204" pitchFamily="34" charset="0"/>
              <a:buChar char="•"/>
            </a:pPr>
            <a:r>
              <a:rPr lang="en-US" sz="1600" dirty="0">
                <a:solidFill>
                  <a:schemeClr val="tx1"/>
                </a:solidFill>
              </a:rPr>
              <a:t>SAP Mobile Services SDKs</a:t>
            </a:r>
          </a:p>
          <a:p>
            <a:pPr marL="285750" indent="-285750">
              <a:spcBef>
                <a:spcPts val="0"/>
              </a:spcBef>
              <a:spcAft>
                <a:spcPts val="600"/>
              </a:spcAft>
              <a:buFont typeface="Arial" panose="020B0604020202020204" pitchFamily="34" charset="0"/>
              <a:buChar char="•"/>
            </a:pPr>
            <a:r>
              <a:rPr lang="en-US" sz="1600" dirty="0">
                <a:solidFill>
                  <a:schemeClr val="tx1"/>
                </a:solidFill>
              </a:rPr>
              <a:t>SAP Graph / SAP Event Mesh</a:t>
            </a:r>
          </a:p>
        </p:txBody>
      </p:sp>
    </p:spTree>
    <p:extLst>
      <p:ext uri="{BB962C8B-B14F-4D97-AF65-F5344CB8AC3E}">
        <p14:creationId xmlns:p14="http://schemas.microsoft.com/office/powerpoint/2010/main" val="22272080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7349FA-517B-A808-4CF1-1A6DCDEED5BB}"/>
              </a:ext>
            </a:extLst>
          </p:cNvPr>
          <p:cNvSpPr>
            <a:spLocks noGrp="1"/>
          </p:cNvSpPr>
          <p:nvPr>
            <p:ph type="title"/>
          </p:nvPr>
        </p:nvSpPr>
        <p:spPr/>
        <p:txBody>
          <a:bodyPr/>
          <a:lstStyle/>
          <a:p>
            <a:r>
              <a:rPr lang="en-US" dirty="0"/>
              <a:t>ABAP Evolution</a:t>
            </a:r>
          </a:p>
        </p:txBody>
      </p:sp>
      <p:sp>
        <p:nvSpPr>
          <p:cNvPr id="3" name="Content Placeholder 2">
            <a:extLst>
              <a:ext uri="{FF2B5EF4-FFF2-40B4-BE49-F238E27FC236}">
                <a16:creationId xmlns:a16="http://schemas.microsoft.com/office/drawing/2014/main" id="{6602DF5A-7BB9-8BD7-86D4-D227A8CAEE95}"/>
              </a:ext>
            </a:extLst>
          </p:cNvPr>
          <p:cNvSpPr>
            <a:spLocks noGrp="1"/>
          </p:cNvSpPr>
          <p:nvPr>
            <p:ph idx="1"/>
          </p:nvPr>
        </p:nvSpPr>
        <p:spPr>
          <a:xfrm>
            <a:off x="457199" y="1376363"/>
            <a:ext cx="11277601" cy="856883"/>
          </a:xfrm>
        </p:spPr>
        <p:txBody>
          <a:bodyPr/>
          <a:lstStyle/>
          <a:p>
            <a:r>
              <a:rPr lang="en-US" dirty="0"/>
              <a:t>ABAP (Advanced Business Application Programming), SAP’s proprietary programming language, has undergone significant evolution since its inception in the 1980s.</a:t>
            </a:r>
          </a:p>
          <a:p>
            <a:pPr marL="565150" lvl="1" indent="-342900"/>
            <a:endParaRPr lang="en-US" dirty="0"/>
          </a:p>
        </p:txBody>
      </p:sp>
      <p:graphicFrame>
        <p:nvGraphicFramePr>
          <p:cNvPr id="4" name="Diagram 3">
            <a:extLst>
              <a:ext uri="{FF2B5EF4-FFF2-40B4-BE49-F238E27FC236}">
                <a16:creationId xmlns:a16="http://schemas.microsoft.com/office/drawing/2014/main" id="{727DA62C-FC2A-C80F-58BA-77E09728413E}"/>
              </a:ext>
            </a:extLst>
          </p:cNvPr>
          <p:cNvGraphicFramePr/>
          <p:nvPr/>
        </p:nvGraphicFramePr>
        <p:xfrm>
          <a:off x="510927" y="2233246"/>
          <a:ext cx="10787188" cy="39050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303341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nchor="ctr">
            <a:normAutofit/>
          </a:bodyPr>
          <a:lstStyle/>
          <a:p>
            <a:r>
              <a:rPr dirty="0"/>
              <a:t>SAP </a:t>
            </a:r>
            <a:r>
              <a:rPr lang="en-US" dirty="0"/>
              <a:t>Custom </a:t>
            </a:r>
            <a:r>
              <a:rPr dirty="0"/>
              <a:t>Development</a:t>
            </a:r>
            <a:r>
              <a:rPr lang="en-US" dirty="0"/>
              <a:t> </a:t>
            </a:r>
            <a:r>
              <a:rPr dirty="0"/>
              <a:t>Approaches</a:t>
            </a:r>
          </a:p>
        </p:txBody>
      </p:sp>
      <p:graphicFrame>
        <p:nvGraphicFramePr>
          <p:cNvPr id="5" name="Content Placeholder 2">
            <a:extLst>
              <a:ext uri="{FF2B5EF4-FFF2-40B4-BE49-F238E27FC236}">
                <a16:creationId xmlns:a16="http://schemas.microsoft.com/office/drawing/2014/main" id="{8400BE79-E39C-0351-4E6F-13085C27629C}"/>
              </a:ext>
            </a:extLst>
          </p:cNvPr>
          <p:cNvGraphicFramePr>
            <a:graphicFrameLocks noGrp="1"/>
          </p:cNvGraphicFramePr>
          <p:nvPr>
            <p:ph idx="1"/>
            <p:extLst>
              <p:ext uri="{D42A27DB-BD31-4B8C-83A1-F6EECF244321}">
                <p14:modId xmlns:p14="http://schemas.microsoft.com/office/powerpoint/2010/main" val="3928069050"/>
              </p:ext>
            </p:extLst>
          </p:nvPr>
        </p:nvGraphicFramePr>
        <p:xfrm>
          <a:off x="457200" y="1376363"/>
          <a:ext cx="11277600" cy="48339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972533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Picture Placeholder 1">
            <a:extLst>
              <a:ext uri="{FF2B5EF4-FFF2-40B4-BE49-F238E27FC236}">
                <a16:creationId xmlns:a16="http://schemas.microsoft.com/office/drawing/2014/main" id="{FEAC6AC1-82DA-56E6-F18E-33A0A0E48327}"/>
              </a:ext>
            </a:extLst>
          </p:cNvPr>
          <p:cNvSpPr>
            <a:spLocks noGrp="1"/>
          </p:cNvSpPr>
          <p:nvPr>
            <p:ph type="pic" sz="quarter" idx="10"/>
          </p:nvPr>
        </p:nvSpPr>
        <p:spPr>
          <a:xfrm>
            <a:off x="1430338" y="1657465"/>
            <a:ext cx="3824568" cy="1814512"/>
          </a:xfrm>
        </p:spPr>
        <p:txBody>
          <a:bodyPr/>
          <a:lstStyle/>
          <a:p>
            <a:endParaRPr lang="en-US"/>
          </a:p>
        </p:txBody>
      </p:sp>
      <p:sp>
        <p:nvSpPr>
          <p:cNvPr id="12" name="Content Placeholder 2">
            <a:extLst>
              <a:ext uri="{FF2B5EF4-FFF2-40B4-BE49-F238E27FC236}">
                <a16:creationId xmlns:a16="http://schemas.microsoft.com/office/drawing/2014/main" id="{20CC0304-549A-2143-A321-88BAB3CEB33E}"/>
              </a:ext>
            </a:extLst>
          </p:cNvPr>
          <p:cNvSpPr>
            <a:spLocks noGrp="1"/>
          </p:cNvSpPr>
          <p:nvPr>
            <p:ph idx="1"/>
          </p:nvPr>
        </p:nvSpPr>
        <p:spPr>
          <a:xfrm>
            <a:off x="1430338" y="3813808"/>
            <a:ext cx="3824568" cy="1957696"/>
          </a:xfrm>
        </p:spPr>
        <p:txBody>
          <a:bodyPr/>
          <a:lstStyle/>
          <a:p>
            <a:endParaRPr lang="en-US"/>
          </a:p>
        </p:txBody>
      </p:sp>
      <p:sp>
        <p:nvSpPr>
          <p:cNvPr id="2" name="Title 1"/>
          <p:cNvSpPr>
            <a:spLocks noGrp="1"/>
          </p:cNvSpPr>
          <p:nvPr>
            <p:ph type="title"/>
          </p:nvPr>
        </p:nvSpPr>
        <p:spPr>
          <a:xfrm>
            <a:off x="457199" y="152401"/>
            <a:ext cx="11277601" cy="973138"/>
          </a:xfrm>
        </p:spPr>
        <p:txBody>
          <a:bodyPr wrap="square" anchor="t">
            <a:normAutofit/>
          </a:bodyPr>
          <a:lstStyle/>
          <a:p>
            <a:pPr>
              <a:lnSpc>
                <a:spcPct val="90000"/>
              </a:lnSpc>
            </a:pPr>
            <a:r>
              <a:rPr lang="en-US" dirty="0"/>
              <a:t>ABAP Development</a:t>
            </a:r>
          </a:p>
        </p:txBody>
      </p:sp>
      <p:graphicFrame>
        <p:nvGraphicFramePr>
          <p:cNvPr id="5" name="Content Placeholder 2">
            <a:extLst>
              <a:ext uri="{FF2B5EF4-FFF2-40B4-BE49-F238E27FC236}">
                <a16:creationId xmlns:a16="http://schemas.microsoft.com/office/drawing/2014/main" id="{84D87292-1CA0-B8C1-FF27-26C386E17DC4}"/>
              </a:ext>
            </a:extLst>
          </p:cNvPr>
          <p:cNvGraphicFramePr>
            <a:graphicFrameLocks noGrp="1"/>
          </p:cNvGraphicFramePr>
          <p:nvPr>
            <p:ph idx="11"/>
            <p:extLst>
              <p:ext uri="{D42A27DB-BD31-4B8C-83A1-F6EECF244321}">
                <p14:modId xmlns:p14="http://schemas.microsoft.com/office/powerpoint/2010/main" val="1422408030"/>
              </p:ext>
            </p:extLst>
          </p:nvPr>
        </p:nvGraphicFramePr>
        <p:xfrm>
          <a:off x="5645452" y="1656708"/>
          <a:ext cx="6089348" cy="411479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857084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127648-90F2-C47F-CEED-F30FABF26511}"/>
            </a:ext>
          </a:extLst>
        </p:cNvPr>
        <p:cNvGrpSpPr/>
        <p:nvPr/>
      </p:nvGrpSpPr>
      <p:grpSpPr>
        <a:xfrm>
          <a:off x="0" y="0"/>
          <a:ext cx="0" cy="0"/>
          <a:chOff x="0" y="0"/>
          <a:chExt cx="0" cy="0"/>
        </a:xfrm>
      </p:grpSpPr>
      <p:sp>
        <p:nvSpPr>
          <p:cNvPr id="10" name="Picture Placeholder 1">
            <a:extLst>
              <a:ext uri="{FF2B5EF4-FFF2-40B4-BE49-F238E27FC236}">
                <a16:creationId xmlns:a16="http://schemas.microsoft.com/office/drawing/2014/main" id="{D112A33A-009B-2061-D316-C68D2838DF20}"/>
              </a:ext>
            </a:extLst>
          </p:cNvPr>
          <p:cNvSpPr>
            <a:spLocks noGrp="1"/>
          </p:cNvSpPr>
          <p:nvPr>
            <p:ph type="pic" sz="quarter" idx="10"/>
          </p:nvPr>
        </p:nvSpPr>
        <p:spPr>
          <a:xfrm>
            <a:off x="1430338" y="1657465"/>
            <a:ext cx="3824568" cy="1814512"/>
          </a:xfrm>
        </p:spPr>
        <p:txBody>
          <a:bodyPr/>
          <a:lstStyle/>
          <a:p>
            <a:endParaRPr lang="en-US"/>
          </a:p>
        </p:txBody>
      </p:sp>
      <p:sp>
        <p:nvSpPr>
          <p:cNvPr id="12" name="Content Placeholder 2">
            <a:extLst>
              <a:ext uri="{FF2B5EF4-FFF2-40B4-BE49-F238E27FC236}">
                <a16:creationId xmlns:a16="http://schemas.microsoft.com/office/drawing/2014/main" id="{620FCED9-0DAF-F621-A582-EBA879DB8ABC}"/>
              </a:ext>
            </a:extLst>
          </p:cNvPr>
          <p:cNvSpPr>
            <a:spLocks noGrp="1"/>
          </p:cNvSpPr>
          <p:nvPr>
            <p:ph idx="1"/>
          </p:nvPr>
        </p:nvSpPr>
        <p:spPr>
          <a:xfrm>
            <a:off x="1430338" y="3813808"/>
            <a:ext cx="3824568" cy="1957696"/>
          </a:xfrm>
        </p:spPr>
        <p:txBody>
          <a:bodyPr/>
          <a:lstStyle/>
          <a:p>
            <a:endParaRPr lang="en-US"/>
          </a:p>
        </p:txBody>
      </p:sp>
      <p:sp>
        <p:nvSpPr>
          <p:cNvPr id="2" name="Title 1">
            <a:extLst>
              <a:ext uri="{FF2B5EF4-FFF2-40B4-BE49-F238E27FC236}">
                <a16:creationId xmlns:a16="http://schemas.microsoft.com/office/drawing/2014/main" id="{2336CBAB-4046-08DA-D48F-FEB82A353234}"/>
              </a:ext>
            </a:extLst>
          </p:cNvPr>
          <p:cNvSpPr>
            <a:spLocks noGrp="1"/>
          </p:cNvSpPr>
          <p:nvPr>
            <p:ph type="title"/>
          </p:nvPr>
        </p:nvSpPr>
        <p:spPr>
          <a:xfrm>
            <a:off x="457199" y="152401"/>
            <a:ext cx="11277601" cy="973138"/>
          </a:xfrm>
        </p:spPr>
        <p:txBody>
          <a:bodyPr wrap="square" anchor="t">
            <a:normAutofit/>
          </a:bodyPr>
          <a:lstStyle/>
          <a:p>
            <a:pPr>
              <a:lnSpc>
                <a:spcPct val="90000"/>
              </a:lnSpc>
            </a:pPr>
            <a:r>
              <a:rPr lang="en-US" dirty="0"/>
              <a:t>Fiori Apps Development</a:t>
            </a:r>
          </a:p>
        </p:txBody>
      </p:sp>
      <p:graphicFrame>
        <p:nvGraphicFramePr>
          <p:cNvPr id="5" name="Content Placeholder 2">
            <a:extLst>
              <a:ext uri="{FF2B5EF4-FFF2-40B4-BE49-F238E27FC236}">
                <a16:creationId xmlns:a16="http://schemas.microsoft.com/office/drawing/2014/main" id="{04B01A0F-7F21-E8BE-FB6F-53F0979E0C66}"/>
              </a:ext>
            </a:extLst>
          </p:cNvPr>
          <p:cNvGraphicFramePr>
            <a:graphicFrameLocks noGrp="1"/>
          </p:cNvGraphicFramePr>
          <p:nvPr>
            <p:ph idx="11"/>
            <p:extLst>
              <p:ext uri="{D42A27DB-BD31-4B8C-83A1-F6EECF244321}">
                <p14:modId xmlns:p14="http://schemas.microsoft.com/office/powerpoint/2010/main" val="3606191961"/>
              </p:ext>
            </p:extLst>
          </p:nvPr>
        </p:nvGraphicFramePr>
        <p:xfrm>
          <a:off x="5645452" y="1656708"/>
          <a:ext cx="6089348" cy="411479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503726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p:txBody>
          <a:bodyPr/>
          <a:lstStyle/>
          <a:p>
            <a:r>
              <a:t>CI/CD Tools for SAP Development</a:t>
            </a:r>
          </a:p>
        </p:txBody>
      </p:sp>
      <p:sp>
        <p:nvSpPr>
          <p:cNvPr id="3" name="Content Placeholder 2"/>
          <p:cNvSpPr>
            <a:spLocks noGrp="1"/>
          </p:cNvSpPr>
          <p:nvPr>
            <p:ph idx="4294967295"/>
          </p:nvPr>
        </p:nvSpPr>
        <p:spPr/>
        <p:txBody>
          <a:bodyPr/>
          <a:lstStyle/>
          <a:p>
            <a:endParaRPr/>
          </a:p>
          <a:p>
            <a:pPr algn="l">
              <a:defRPr sz="1800">
                <a:solidFill>
                  <a:srgbClr val="000000"/>
                </a:solidFill>
              </a:defRPr>
            </a:pPr>
            <a:r>
              <a:t>SAP CI/CD Service: Native BTP service for building and deploying SAP apps</a:t>
            </a:r>
          </a:p>
          <a:p>
            <a:pPr algn="l">
              <a:defRPr sz="1800">
                <a:solidFill>
                  <a:srgbClr val="000000"/>
                </a:solidFill>
              </a:defRPr>
            </a:pPr>
            <a:r>
              <a:t>Project 'Piper': Open-source CI/CD framework with Jenkins pipelines</a:t>
            </a:r>
          </a:p>
          <a:p>
            <a:pPr algn="l">
              <a:defRPr sz="1800">
                <a:solidFill>
                  <a:srgbClr val="000000"/>
                </a:solidFill>
              </a:defRPr>
            </a:pPr>
            <a:r>
              <a:t>Jenkins: Widely used with ABAP CI plugin for ATC checks and transports</a:t>
            </a:r>
          </a:p>
          <a:p>
            <a:pPr algn="l">
              <a:defRPr sz="1800">
                <a:solidFill>
                  <a:srgbClr val="000000"/>
                </a:solidFill>
              </a:defRPr>
            </a:pPr>
            <a:r>
              <a:t>GitHub Actions / GitLab CI: Popular for CAP, UI5, and Node.js apps</a:t>
            </a:r>
          </a:p>
          <a:p>
            <a:pPr algn="l">
              <a:defRPr sz="1800">
                <a:solidFill>
                  <a:srgbClr val="000000"/>
                </a:solidFill>
              </a:defRPr>
            </a:pPr>
            <a:r>
              <a:t>abapGit: Enables version control and Git integration for ABAP code</a:t>
            </a:r>
          </a:p>
        </p:txBody>
      </p:sp>
    </p:spTree>
    <p:extLst>
      <p:ext uri="{BB962C8B-B14F-4D97-AF65-F5344CB8AC3E}">
        <p14:creationId xmlns:p14="http://schemas.microsoft.com/office/powerpoint/2010/main" val="15471226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SAP Application Security Practices</a:t>
            </a:r>
          </a:p>
        </p:txBody>
      </p:sp>
      <p:sp>
        <p:nvSpPr>
          <p:cNvPr id="3" name="Content Placeholder 2"/>
          <p:cNvSpPr>
            <a:spLocks noGrp="1"/>
          </p:cNvSpPr>
          <p:nvPr>
            <p:ph idx="1"/>
          </p:nvPr>
        </p:nvSpPr>
        <p:spPr/>
        <p:txBody>
          <a:bodyPr>
            <a:normAutofit/>
          </a:bodyPr>
          <a:lstStyle/>
          <a:p>
            <a:endParaRPr/>
          </a:p>
          <a:p>
            <a:pPr algn="l">
              <a:defRPr sz="1800">
                <a:solidFill>
                  <a:srgbClr val="000000"/>
                </a:solidFill>
              </a:defRPr>
            </a:pPr>
            <a:r>
              <a:t>🔍 ABAP Code Scanning: Use ATC (ABAP Test Cockpit) and SCI (Code Inspector) to detect vulnerabilities.</a:t>
            </a:r>
          </a:p>
          <a:p>
            <a:pPr algn="l">
              <a:defRPr sz="1800">
                <a:solidFill>
                  <a:srgbClr val="000000"/>
                </a:solidFill>
              </a:defRPr>
            </a:pPr>
            <a:r>
              <a:t>🔐 Authorization Checks: Implement AUTHORITY-CHECK and manage roles via SU24 and PFCG.</a:t>
            </a:r>
          </a:p>
          <a:p>
            <a:pPr algn="l">
              <a:defRPr sz="1800">
                <a:solidFill>
                  <a:srgbClr val="000000"/>
                </a:solidFill>
              </a:defRPr>
            </a:pPr>
            <a:r>
              <a:t>🌐 Secure Connectivity: Use SAP Cloud Connector and HTTPS/TLS for secure data transmission.</a:t>
            </a:r>
          </a:p>
          <a:p>
            <a:pPr algn="l">
              <a:defRPr sz="1800">
                <a:solidFill>
                  <a:srgbClr val="000000"/>
                </a:solidFill>
              </a:defRPr>
            </a:pPr>
            <a:r>
              <a:t>👥 Identity &amp; Access Management: Apply OAuth 2.0, SAML, and SAP IAS for user authentication.</a:t>
            </a:r>
          </a:p>
          <a:p>
            <a:pPr algn="l">
              <a:defRPr sz="1800">
                <a:solidFill>
                  <a:srgbClr val="000000"/>
                </a:solidFill>
              </a:defRPr>
            </a:pPr>
            <a:r>
              <a:t>🧾 Audit &amp; Monitoring: Enable SAP Security Audit Log, Cloud ALM, and Solution Manager for compliance.</a:t>
            </a:r>
          </a:p>
        </p:txBody>
      </p:sp>
    </p:spTree>
    <p:extLst>
      <p:ext uri="{BB962C8B-B14F-4D97-AF65-F5344CB8AC3E}">
        <p14:creationId xmlns:p14="http://schemas.microsoft.com/office/powerpoint/2010/main" val="38658703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p:txBody>
          <a:bodyPr/>
          <a:lstStyle/>
          <a:p>
            <a:r>
              <a:rPr lang="en-US" dirty="0"/>
              <a:t>Example </a:t>
            </a:r>
            <a:r>
              <a:rPr dirty="0"/>
              <a:t>SAP </a:t>
            </a:r>
            <a:r>
              <a:rPr lang="en-US" dirty="0"/>
              <a:t>Development </a:t>
            </a:r>
            <a:r>
              <a:rPr dirty="0"/>
              <a:t>Stages and Tools</a:t>
            </a:r>
          </a:p>
        </p:txBody>
      </p:sp>
      <p:graphicFrame>
        <p:nvGraphicFramePr>
          <p:cNvPr id="4" name="Content Placeholder 3">
            <a:extLst>
              <a:ext uri="{FF2B5EF4-FFF2-40B4-BE49-F238E27FC236}">
                <a16:creationId xmlns:a16="http://schemas.microsoft.com/office/drawing/2014/main" id="{3073095A-57FB-3B21-A3C6-3AC78DBBBC1D}"/>
              </a:ext>
            </a:extLst>
          </p:cNvPr>
          <p:cNvGraphicFramePr>
            <a:graphicFrameLocks noGrp="1"/>
          </p:cNvGraphicFramePr>
          <p:nvPr>
            <p:ph idx="4294967295"/>
            <p:extLst>
              <p:ext uri="{D42A27DB-BD31-4B8C-83A1-F6EECF244321}">
                <p14:modId xmlns:p14="http://schemas.microsoft.com/office/powerpoint/2010/main" val="4093887024"/>
              </p:ext>
            </p:extLst>
          </p:nvPr>
        </p:nvGraphicFramePr>
        <p:xfrm>
          <a:off x="457199" y="1376363"/>
          <a:ext cx="11277601" cy="48339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5" name="Group 4">
            <a:extLst>
              <a:ext uri="{FF2B5EF4-FFF2-40B4-BE49-F238E27FC236}">
                <a16:creationId xmlns:a16="http://schemas.microsoft.com/office/drawing/2014/main" id="{4B789E3C-30D7-E72A-0B19-CAC7C3148734}"/>
              </a:ext>
            </a:extLst>
          </p:cNvPr>
          <p:cNvGrpSpPr/>
          <p:nvPr/>
        </p:nvGrpSpPr>
        <p:grpSpPr>
          <a:xfrm rot="10800000">
            <a:off x="1273970" y="3563643"/>
            <a:ext cx="537382" cy="459375"/>
            <a:chOff x="9920522" y="2174279"/>
            <a:chExt cx="537382" cy="459375"/>
          </a:xfrm>
        </p:grpSpPr>
        <p:sp>
          <p:nvSpPr>
            <p:cNvPr id="6" name="Arrow: Right 5">
              <a:extLst>
                <a:ext uri="{FF2B5EF4-FFF2-40B4-BE49-F238E27FC236}">
                  <a16:creationId xmlns:a16="http://schemas.microsoft.com/office/drawing/2014/main" id="{1CA44A53-88E1-521B-3803-15136C23E8EA}"/>
                </a:ext>
              </a:extLst>
            </p:cNvPr>
            <p:cNvSpPr/>
            <p:nvPr/>
          </p:nvSpPr>
          <p:spPr>
            <a:xfrm rot="5400000">
              <a:off x="9959525" y="2135276"/>
              <a:ext cx="459375" cy="537382"/>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en-US"/>
            </a:p>
          </p:txBody>
        </p:sp>
        <p:sp>
          <p:nvSpPr>
            <p:cNvPr id="7" name="Arrow: Right 4">
              <a:extLst>
                <a:ext uri="{FF2B5EF4-FFF2-40B4-BE49-F238E27FC236}">
                  <a16:creationId xmlns:a16="http://schemas.microsoft.com/office/drawing/2014/main" id="{9E643CB3-EEF6-5946-DD40-AF8E90DFBA54}"/>
                </a:ext>
              </a:extLst>
            </p:cNvPr>
            <p:cNvSpPr txBox="1"/>
            <p:nvPr/>
          </p:nvSpPr>
          <p:spPr>
            <a:xfrm>
              <a:off x="10027998" y="2174279"/>
              <a:ext cx="322430" cy="32156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p:txBody>
        </p:sp>
      </p:grpSp>
    </p:spTree>
    <p:extLst>
      <p:ext uri="{BB962C8B-B14F-4D97-AF65-F5344CB8AC3E}">
        <p14:creationId xmlns:p14="http://schemas.microsoft.com/office/powerpoint/2010/main" val="18067646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p:txBody>
          <a:bodyPr/>
          <a:lstStyle/>
          <a:p>
            <a:r>
              <a:t>Adoption Trends: ABAPGit and SAP CI/CD Tools</a:t>
            </a:r>
          </a:p>
        </p:txBody>
      </p:sp>
      <p:sp>
        <p:nvSpPr>
          <p:cNvPr id="3" name="Content Placeholder 2"/>
          <p:cNvSpPr>
            <a:spLocks noGrp="1"/>
          </p:cNvSpPr>
          <p:nvPr>
            <p:ph idx="4294967295"/>
          </p:nvPr>
        </p:nvSpPr>
        <p:spPr/>
        <p:txBody>
          <a:bodyPr>
            <a:normAutofit/>
          </a:bodyPr>
          <a:lstStyle/>
          <a:p>
            <a:endParaRPr dirty="0"/>
          </a:p>
          <a:p>
            <a:pPr marL="285750" indent="-285750" algn="l">
              <a:buFont typeface="Arial" panose="020B0604020202020204" pitchFamily="34" charset="0"/>
              <a:buChar char="•"/>
              <a:defRPr sz="1800">
                <a:solidFill>
                  <a:srgbClr val="000000"/>
                </a:solidFill>
              </a:defRPr>
            </a:pPr>
            <a:r>
              <a:rPr dirty="0" err="1"/>
              <a:t>ABAPGit</a:t>
            </a:r>
            <a:r>
              <a:rPr dirty="0"/>
              <a:t> is widely adopted for version control of ABAP code in SAP on-premise and BTP environments.</a:t>
            </a:r>
          </a:p>
          <a:p>
            <a:pPr marL="285750" indent="-285750" algn="l">
              <a:buFont typeface="Arial" panose="020B0604020202020204" pitchFamily="34" charset="0"/>
              <a:buChar char="•"/>
              <a:defRPr sz="1800">
                <a:solidFill>
                  <a:srgbClr val="000000"/>
                </a:solidFill>
              </a:defRPr>
            </a:pPr>
            <a:r>
              <a:rPr dirty="0"/>
              <a:t>Used by SAP partners and developers for code transport, auditing, and CI integration.</a:t>
            </a:r>
          </a:p>
          <a:p>
            <a:pPr marL="285750" indent="-285750" algn="l">
              <a:buFont typeface="Arial" panose="020B0604020202020204" pitchFamily="34" charset="0"/>
              <a:buChar char="•"/>
              <a:defRPr sz="1800">
                <a:solidFill>
                  <a:srgbClr val="000000"/>
                </a:solidFill>
              </a:defRPr>
            </a:pPr>
            <a:r>
              <a:rPr dirty="0"/>
              <a:t>SAP CI/CD Service is gaining traction for managing pipelines in SAP BTP (Fiori, CAP, ABAP).</a:t>
            </a:r>
          </a:p>
          <a:p>
            <a:pPr marL="285750" indent="-285750" algn="l">
              <a:buFont typeface="Arial" panose="020B0604020202020204" pitchFamily="34" charset="0"/>
              <a:buChar char="•"/>
              <a:defRPr sz="1800">
                <a:solidFill>
                  <a:srgbClr val="000000"/>
                </a:solidFill>
              </a:defRPr>
            </a:pPr>
            <a:r>
              <a:rPr dirty="0"/>
              <a:t>Project 'Piper' is SAP’s open-source Jenkins-based framework for CI/CD automation.</a:t>
            </a:r>
          </a:p>
          <a:p>
            <a:pPr marL="285750" indent="-285750" algn="l">
              <a:buFont typeface="Arial" panose="020B0604020202020204" pitchFamily="34" charset="0"/>
              <a:buChar char="•"/>
              <a:defRPr sz="1800">
                <a:solidFill>
                  <a:srgbClr val="000000"/>
                </a:solidFill>
              </a:defRPr>
            </a:pPr>
            <a:r>
              <a:rPr dirty="0"/>
              <a:t>Jenkins is commonly used with ABAP CI plugin for ATC checks and transports.</a:t>
            </a:r>
          </a:p>
          <a:p>
            <a:pPr marL="285750" indent="-285750" algn="l">
              <a:buFont typeface="Arial" panose="020B0604020202020204" pitchFamily="34" charset="0"/>
              <a:buChar char="•"/>
              <a:defRPr sz="1800">
                <a:solidFill>
                  <a:srgbClr val="000000"/>
                </a:solidFill>
              </a:defRPr>
            </a:pPr>
            <a:r>
              <a:rPr dirty="0"/>
              <a:t>GitHub Actions and GitLab CI are popular in hybrid SAP landscapes for CAP and UI5 apps.</a:t>
            </a:r>
          </a:p>
          <a:p>
            <a:pPr marL="285750" indent="-285750" algn="l">
              <a:buFont typeface="Arial" panose="020B0604020202020204" pitchFamily="34" charset="0"/>
              <a:buChar char="•"/>
              <a:defRPr sz="1800">
                <a:solidFill>
                  <a:srgbClr val="000000"/>
                </a:solidFill>
              </a:defRPr>
            </a:pPr>
            <a:r>
              <a:rPr dirty="0"/>
              <a:t>SAP provides Docker images and templates for CI/CD integration via Project Piper.</a:t>
            </a:r>
          </a:p>
        </p:txBody>
      </p:sp>
    </p:spTree>
    <p:extLst>
      <p:ext uri="{BB962C8B-B14F-4D97-AF65-F5344CB8AC3E}">
        <p14:creationId xmlns:p14="http://schemas.microsoft.com/office/powerpoint/2010/main" val="26555216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A picture containing person, suit, wearing, posing&#10;&#10;Description automatically generated">
            <a:extLst>
              <a:ext uri="{FF2B5EF4-FFF2-40B4-BE49-F238E27FC236}">
                <a16:creationId xmlns:a16="http://schemas.microsoft.com/office/drawing/2014/main" id="{130333E1-C95B-0A7E-350C-23AD89712624}"/>
              </a:ext>
            </a:extLst>
          </p:cNvPr>
          <p:cNvPicPr>
            <a:picLocks noGrp="1" noChangeAspect="1"/>
          </p:cNvPicPr>
          <p:nvPr>
            <p:ph type="pic" sz="quarter" idx="20"/>
          </p:nvPr>
        </p:nvPicPr>
        <p:blipFill rotWithShape="1">
          <a:blip r:embed="rId3"/>
          <a:srcRect l="23092" r="23092"/>
          <a:stretch/>
        </p:blipFill>
        <p:spPr>
          <a:xfrm>
            <a:off x="7086600" y="827365"/>
            <a:ext cx="4360762" cy="5084762"/>
          </a:xfrm>
        </p:spPr>
      </p:pic>
      <p:sp>
        <p:nvSpPr>
          <p:cNvPr id="2" name="Title 1">
            <a:extLst>
              <a:ext uri="{FF2B5EF4-FFF2-40B4-BE49-F238E27FC236}">
                <a16:creationId xmlns:a16="http://schemas.microsoft.com/office/drawing/2014/main" id="{FD362B6A-A852-1C44-24A3-30410C7C76F0}"/>
              </a:ext>
            </a:extLst>
          </p:cNvPr>
          <p:cNvSpPr>
            <a:spLocks noGrp="1"/>
          </p:cNvSpPr>
          <p:nvPr>
            <p:ph type="title"/>
          </p:nvPr>
        </p:nvSpPr>
        <p:spPr>
          <a:xfrm>
            <a:off x="457200" y="152401"/>
            <a:ext cx="6388100" cy="973138"/>
          </a:xfrm>
        </p:spPr>
        <p:txBody>
          <a:bodyPr/>
          <a:lstStyle/>
          <a:p>
            <a:r>
              <a:rPr lang="en-US" dirty="0"/>
              <a:t>Agenda</a:t>
            </a:r>
          </a:p>
        </p:txBody>
      </p:sp>
      <p:sp>
        <p:nvSpPr>
          <p:cNvPr id="3" name="Content Placeholder 2">
            <a:extLst>
              <a:ext uri="{FF2B5EF4-FFF2-40B4-BE49-F238E27FC236}">
                <a16:creationId xmlns:a16="http://schemas.microsoft.com/office/drawing/2014/main" id="{4E8330AB-A609-71E8-204D-8CE83295DD41}"/>
              </a:ext>
            </a:extLst>
          </p:cNvPr>
          <p:cNvSpPr>
            <a:spLocks noGrp="1"/>
          </p:cNvSpPr>
          <p:nvPr>
            <p:ph idx="1"/>
          </p:nvPr>
        </p:nvSpPr>
        <p:spPr>
          <a:xfrm>
            <a:off x="457200" y="1376363"/>
            <a:ext cx="6388100" cy="4535487"/>
          </a:xfrm>
        </p:spPr>
        <p:txBody>
          <a:bodyPr/>
          <a:lstStyle/>
          <a:p>
            <a:pPr lvl="1">
              <a:spcBef>
                <a:spcPts val="0"/>
              </a:spcBef>
              <a:spcAft>
                <a:spcPts val="2400"/>
              </a:spcAft>
            </a:pPr>
            <a:r>
              <a:rPr lang="en-US" sz="2400" dirty="0"/>
              <a:t>SAP Evolution (ERP+)</a:t>
            </a:r>
          </a:p>
          <a:p>
            <a:pPr lvl="1">
              <a:spcBef>
                <a:spcPts val="0"/>
              </a:spcBef>
              <a:spcAft>
                <a:spcPts val="2400"/>
              </a:spcAft>
            </a:pPr>
            <a:r>
              <a:rPr lang="en-US" sz="2400" dirty="0"/>
              <a:t>SAP Customization</a:t>
            </a:r>
          </a:p>
          <a:p>
            <a:pPr lvl="1">
              <a:spcBef>
                <a:spcPts val="0"/>
              </a:spcBef>
              <a:spcAft>
                <a:spcPts val="2400"/>
              </a:spcAft>
            </a:pPr>
            <a:r>
              <a:rPr lang="en-US" sz="2400" dirty="0"/>
              <a:t>SAP Development Stack</a:t>
            </a:r>
          </a:p>
          <a:p>
            <a:pPr lvl="1">
              <a:spcBef>
                <a:spcPts val="0"/>
              </a:spcBef>
              <a:spcAft>
                <a:spcPts val="2400"/>
              </a:spcAft>
            </a:pPr>
            <a:r>
              <a:rPr lang="en-US" sz="2400" dirty="0"/>
              <a:t>OpenText AppSec solutions for SAP</a:t>
            </a:r>
          </a:p>
          <a:p>
            <a:pPr lvl="1">
              <a:spcBef>
                <a:spcPts val="0"/>
              </a:spcBef>
              <a:spcAft>
                <a:spcPts val="2400"/>
              </a:spcAft>
            </a:pPr>
            <a:r>
              <a:rPr lang="en-US" sz="2400" dirty="0"/>
              <a:t>Competition</a:t>
            </a:r>
          </a:p>
        </p:txBody>
      </p:sp>
    </p:spTree>
    <p:extLst>
      <p:ext uri="{BB962C8B-B14F-4D97-AF65-F5344CB8AC3E}">
        <p14:creationId xmlns:p14="http://schemas.microsoft.com/office/powerpoint/2010/main" val="1611269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857A31-5FF3-0C3D-FCDD-04B756705709}"/>
              </a:ext>
            </a:extLst>
          </p:cNvPr>
          <p:cNvSpPr>
            <a:spLocks noGrp="1"/>
          </p:cNvSpPr>
          <p:nvPr>
            <p:ph type="title"/>
          </p:nvPr>
        </p:nvSpPr>
        <p:spPr/>
        <p:txBody>
          <a:bodyPr/>
          <a:lstStyle/>
          <a:p>
            <a:r>
              <a:rPr lang="en-US" dirty="0"/>
              <a:t>Common ABAP Security Vulnerabilities</a:t>
            </a:r>
          </a:p>
        </p:txBody>
      </p:sp>
      <p:sp>
        <p:nvSpPr>
          <p:cNvPr id="3" name="Content Placeholder 2">
            <a:extLst>
              <a:ext uri="{FF2B5EF4-FFF2-40B4-BE49-F238E27FC236}">
                <a16:creationId xmlns:a16="http://schemas.microsoft.com/office/drawing/2014/main" id="{EC8A6F96-BF12-A2F9-DF7D-94B8055BD7A6}"/>
              </a:ext>
            </a:extLst>
          </p:cNvPr>
          <p:cNvSpPr>
            <a:spLocks noGrp="1"/>
          </p:cNvSpPr>
          <p:nvPr>
            <p:ph idx="1"/>
          </p:nvPr>
        </p:nvSpPr>
        <p:spPr/>
        <p:txBody>
          <a:bodyPr/>
          <a:lstStyle/>
          <a:p>
            <a:pPr marL="457200" indent="-457200">
              <a:buFont typeface="+mj-lt"/>
              <a:buAutoNum type="arabicPeriod"/>
            </a:pPr>
            <a:r>
              <a:rPr lang="en-US" sz="1600" dirty="0"/>
              <a:t>SQL Injection</a:t>
            </a:r>
            <a:br>
              <a:rPr lang="en-US" sz="1600" dirty="0"/>
            </a:br>
            <a:r>
              <a:rPr lang="en-US" sz="1600" dirty="0"/>
              <a:t>Even though ABAP Cloud encourages the use of CDS views and safe query APIs, developers might still use dynamic SQL in legacy code or custom logic. If user input is concatenated into SQL strings without proper sanitization, it can lead to injection.</a:t>
            </a:r>
          </a:p>
          <a:p>
            <a:pPr marL="457200" indent="-457200">
              <a:buFont typeface="+mj-lt"/>
              <a:buAutoNum type="arabicPeriod"/>
            </a:pPr>
            <a:r>
              <a:rPr lang="en-US" sz="1600" dirty="0"/>
              <a:t>XML External Entity (XXE) Injection</a:t>
            </a:r>
            <a:br>
              <a:rPr lang="en-US" sz="1600" dirty="0"/>
            </a:br>
            <a:r>
              <a:rPr lang="en-US" sz="1600" dirty="0"/>
              <a:t>If an ABAP Cloud app parses XML from external sources using insecure parsers, it might allow XXE attacks.</a:t>
            </a:r>
          </a:p>
          <a:p>
            <a:pPr marL="457200" indent="-457200">
              <a:buFont typeface="+mj-lt"/>
              <a:buAutoNum type="arabicPeriod"/>
            </a:pPr>
            <a:r>
              <a:rPr lang="en-US" sz="1600" dirty="0"/>
              <a:t>Cross-Site Scripting (XSS)</a:t>
            </a:r>
            <a:br>
              <a:rPr lang="en-US" sz="1600" dirty="0"/>
            </a:br>
            <a:r>
              <a:rPr lang="en-US" sz="1600" dirty="0"/>
              <a:t>ABAP Cloud applications expose UI elements via SAP Fiori or custom HTML and fail to sanitize user input, malicious scripts could be injected.</a:t>
            </a:r>
          </a:p>
          <a:p>
            <a:pPr marL="457200" indent="-457200">
              <a:buFont typeface="+mj-lt"/>
              <a:buAutoNum type="arabicPeriod"/>
            </a:pPr>
            <a:r>
              <a:rPr lang="en-US" sz="1600" dirty="0"/>
              <a:t>Cross-Site Request Forgery (CSRF)</a:t>
            </a:r>
            <a:br>
              <a:rPr lang="en-US" sz="1600" dirty="0"/>
            </a:br>
            <a:r>
              <a:rPr lang="en-US" sz="1600" dirty="0"/>
              <a:t>ABAP Cloud apps using RESTful services must implement CSRF protection headers. If missing, attackers could trick users into performing unwanted actions.</a:t>
            </a:r>
          </a:p>
          <a:p>
            <a:pPr marL="457200" indent="-457200">
              <a:buFont typeface="+mj-lt"/>
              <a:buAutoNum type="arabicPeriod"/>
            </a:pPr>
            <a:r>
              <a:rPr lang="en-US" sz="1600" dirty="0"/>
              <a:t>Improper Authorization </a:t>
            </a:r>
            <a:r>
              <a:rPr lang="en-US" sz="1600" dirty="0" err="1"/>
              <a:t>ChecksIn</a:t>
            </a:r>
            <a:r>
              <a:rPr lang="en-US" sz="1600" dirty="0"/>
              <a:t> ABAP Cloud, authorization is often handled via Business Catalogs and IAM roles. If developers bypass or forget to implement AUTHORITY-CHECK or equivalent mechanisms, sensitive operations may be exposed.</a:t>
            </a:r>
          </a:p>
          <a:p>
            <a:pPr marL="457200" indent="-457200">
              <a:buFont typeface="+mj-lt"/>
              <a:buAutoNum type="arabicPeriod"/>
            </a:pPr>
            <a:r>
              <a:rPr lang="en-US" sz="1600" dirty="0"/>
              <a:t>Insecure API </a:t>
            </a:r>
            <a:r>
              <a:rPr lang="en-US" sz="1600" dirty="0" err="1"/>
              <a:t>ExposureAPIs</a:t>
            </a:r>
            <a:r>
              <a:rPr lang="en-US" sz="1600" dirty="0"/>
              <a:t> exposed via RAP (RESTful ABAP Programming Model) must be properly scoped. If metadata or internal services are exposed without authentication, it can lead to data leaks.</a:t>
            </a:r>
          </a:p>
          <a:p>
            <a:pPr marL="457200" indent="-457200">
              <a:buFont typeface="+mj-lt"/>
              <a:buAutoNum type="arabicPeriod"/>
            </a:pPr>
            <a:r>
              <a:rPr lang="en-US" sz="1600" dirty="0"/>
              <a:t>Hardcoded Secrets or </a:t>
            </a:r>
            <a:r>
              <a:rPr lang="en-US" sz="1600" dirty="0" err="1"/>
              <a:t>CredentialsEmbedding</a:t>
            </a:r>
            <a:r>
              <a:rPr lang="en-US" sz="1600" dirty="0"/>
              <a:t> credentials in ABAP code or configuration files (e.g., destination settings) without secure storage (like SAP BTP's secure store) is a common vulnerability.</a:t>
            </a:r>
          </a:p>
          <a:p>
            <a:pPr marL="457200" indent="-457200">
              <a:buFont typeface="+mj-lt"/>
              <a:buAutoNum type="arabicPeriod"/>
            </a:pPr>
            <a:r>
              <a:rPr lang="en-US" sz="1600" dirty="0"/>
              <a:t>Improper Input </a:t>
            </a:r>
            <a:r>
              <a:rPr lang="en-US" sz="1600" dirty="0" err="1"/>
              <a:t>ValidationFailing</a:t>
            </a:r>
            <a:r>
              <a:rPr lang="en-US" sz="1600" dirty="0"/>
              <a:t> to validate input types, lengths, or formats can lead to buffer overflows, logic errors, or injection attacks.</a:t>
            </a:r>
          </a:p>
        </p:txBody>
      </p:sp>
    </p:spTree>
    <p:extLst>
      <p:ext uri="{BB962C8B-B14F-4D97-AF65-F5344CB8AC3E}">
        <p14:creationId xmlns:p14="http://schemas.microsoft.com/office/powerpoint/2010/main" val="38820696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B6FE33-C2D2-7A1E-BB67-8B84E7B246E5}"/>
            </a:ext>
          </a:extLst>
        </p:cNvPr>
        <p:cNvGrpSpPr/>
        <p:nvPr/>
      </p:nvGrpSpPr>
      <p:grpSpPr>
        <a:xfrm>
          <a:off x="0" y="0"/>
          <a:ext cx="0" cy="0"/>
          <a:chOff x="0" y="0"/>
          <a:chExt cx="0" cy="0"/>
        </a:xfrm>
      </p:grpSpPr>
      <p:sp>
        <p:nvSpPr>
          <p:cNvPr id="19" name="Rounded Rectangle 18">
            <a:extLst>
              <a:ext uri="{FF2B5EF4-FFF2-40B4-BE49-F238E27FC236}">
                <a16:creationId xmlns:a16="http://schemas.microsoft.com/office/drawing/2014/main" id="{7BF861CB-0D51-DE95-58FB-12B42B0AD170}"/>
              </a:ext>
            </a:extLst>
          </p:cNvPr>
          <p:cNvSpPr/>
          <p:nvPr/>
        </p:nvSpPr>
        <p:spPr>
          <a:xfrm>
            <a:off x="4599012" y="5705546"/>
            <a:ext cx="3252259" cy="348472"/>
          </a:xfrm>
          <a:prstGeom prst="round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riangle 13">
            <a:extLst>
              <a:ext uri="{FF2B5EF4-FFF2-40B4-BE49-F238E27FC236}">
                <a16:creationId xmlns:a16="http://schemas.microsoft.com/office/drawing/2014/main" id="{C97788A2-6A8F-13F5-DB0B-FB893F332B60}"/>
              </a:ext>
            </a:extLst>
          </p:cNvPr>
          <p:cNvSpPr/>
          <p:nvPr/>
        </p:nvSpPr>
        <p:spPr>
          <a:xfrm rot="5400000" flipH="1">
            <a:off x="10089441" y="1588429"/>
            <a:ext cx="3302664" cy="4404667"/>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0"/>
              </a:spcBef>
              <a:spcAft>
                <a:spcPts val="600"/>
              </a:spcAft>
            </a:pPr>
            <a:endParaRPr lang="en-US">
              <a:solidFill>
                <a:schemeClr val="tx1"/>
              </a:solidFill>
            </a:endParaRPr>
          </a:p>
        </p:txBody>
      </p:sp>
      <p:sp>
        <p:nvSpPr>
          <p:cNvPr id="12" name="Triangle 11">
            <a:extLst>
              <a:ext uri="{FF2B5EF4-FFF2-40B4-BE49-F238E27FC236}">
                <a16:creationId xmlns:a16="http://schemas.microsoft.com/office/drawing/2014/main" id="{DC8131F5-F3D2-4168-6EE7-876F12E34D2F}"/>
              </a:ext>
            </a:extLst>
          </p:cNvPr>
          <p:cNvSpPr/>
          <p:nvPr/>
        </p:nvSpPr>
        <p:spPr>
          <a:xfrm rot="16200000">
            <a:off x="-735816" y="1660179"/>
            <a:ext cx="3302664" cy="4404667"/>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0"/>
              </a:spcBef>
              <a:spcAft>
                <a:spcPts val="600"/>
              </a:spcAft>
            </a:pPr>
            <a:endParaRPr lang="en-US">
              <a:solidFill>
                <a:schemeClr val="tx1"/>
              </a:solidFill>
            </a:endParaRPr>
          </a:p>
        </p:txBody>
      </p:sp>
      <p:sp>
        <p:nvSpPr>
          <p:cNvPr id="52" name="Triangle 51">
            <a:extLst>
              <a:ext uri="{FF2B5EF4-FFF2-40B4-BE49-F238E27FC236}">
                <a16:creationId xmlns:a16="http://schemas.microsoft.com/office/drawing/2014/main" id="{67FBDB74-35E1-4D9E-450C-C4283E19D3B0}"/>
              </a:ext>
            </a:extLst>
          </p:cNvPr>
          <p:cNvSpPr/>
          <p:nvPr/>
        </p:nvSpPr>
        <p:spPr>
          <a:xfrm rot="5400000">
            <a:off x="10021789" y="1554081"/>
            <a:ext cx="3302664" cy="4404667"/>
          </a:xfrm>
          <a:prstGeom prst="triangle">
            <a:avLst/>
          </a:prstGeom>
          <a:gradFill>
            <a:gsLst>
              <a:gs pos="0">
                <a:schemeClr val="tx1">
                  <a:lumMod val="75000"/>
                  <a:lumOff val="25000"/>
                </a:schemeClr>
              </a:gs>
              <a:gs pos="82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0"/>
              </a:spcBef>
              <a:spcAft>
                <a:spcPts val="600"/>
              </a:spcAft>
            </a:pPr>
            <a:endParaRPr lang="en-US">
              <a:solidFill>
                <a:schemeClr val="tx1"/>
              </a:solidFill>
            </a:endParaRPr>
          </a:p>
        </p:txBody>
      </p:sp>
      <p:sp>
        <p:nvSpPr>
          <p:cNvPr id="17" name="Right Triangle 16">
            <a:extLst>
              <a:ext uri="{FF2B5EF4-FFF2-40B4-BE49-F238E27FC236}">
                <a16:creationId xmlns:a16="http://schemas.microsoft.com/office/drawing/2014/main" id="{BA091504-73E5-0E1F-E1CA-2163B71C8155}"/>
              </a:ext>
            </a:extLst>
          </p:cNvPr>
          <p:cNvSpPr/>
          <p:nvPr/>
        </p:nvSpPr>
        <p:spPr>
          <a:xfrm flipV="1">
            <a:off x="9125129" y="4295694"/>
            <a:ext cx="727248" cy="329798"/>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0"/>
              </a:spcBef>
              <a:spcAft>
                <a:spcPts val="600"/>
              </a:spcAft>
            </a:pPr>
            <a:endParaRPr lang="en-US">
              <a:solidFill>
                <a:schemeClr val="tx1"/>
              </a:solidFill>
            </a:endParaRPr>
          </a:p>
        </p:txBody>
      </p:sp>
      <p:sp>
        <p:nvSpPr>
          <p:cNvPr id="23" name="Right Triangle 22">
            <a:extLst>
              <a:ext uri="{FF2B5EF4-FFF2-40B4-BE49-F238E27FC236}">
                <a16:creationId xmlns:a16="http://schemas.microsoft.com/office/drawing/2014/main" id="{4EBB3FD5-C8B2-855B-0535-EEE1E25D9809}"/>
              </a:ext>
            </a:extLst>
          </p:cNvPr>
          <p:cNvSpPr/>
          <p:nvPr/>
        </p:nvSpPr>
        <p:spPr>
          <a:xfrm flipV="1">
            <a:off x="9120097" y="4705630"/>
            <a:ext cx="727248" cy="329798"/>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0"/>
              </a:spcBef>
              <a:spcAft>
                <a:spcPts val="600"/>
              </a:spcAft>
            </a:pPr>
            <a:endParaRPr lang="en-US">
              <a:solidFill>
                <a:schemeClr val="tx1"/>
              </a:solidFill>
            </a:endParaRPr>
          </a:p>
        </p:txBody>
      </p:sp>
      <p:sp>
        <p:nvSpPr>
          <p:cNvPr id="26" name="Right Triangle 25">
            <a:extLst>
              <a:ext uri="{FF2B5EF4-FFF2-40B4-BE49-F238E27FC236}">
                <a16:creationId xmlns:a16="http://schemas.microsoft.com/office/drawing/2014/main" id="{8B7F842E-7BC4-616D-4CAE-47B1FCD7E933}"/>
              </a:ext>
            </a:extLst>
          </p:cNvPr>
          <p:cNvSpPr/>
          <p:nvPr/>
        </p:nvSpPr>
        <p:spPr>
          <a:xfrm flipV="1">
            <a:off x="9115553" y="5116357"/>
            <a:ext cx="727248" cy="329798"/>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0"/>
              </a:spcBef>
              <a:spcAft>
                <a:spcPts val="600"/>
              </a:spcAft>
            </a:pPr>
            <a:endParaRPr lang="en-US">
              <a:solidFill>
                <a:schemeClr val="tx1"/>
              </a:solidFill>
            </a:endParaRPr>
          </a:p>
        </p:txBody>
      </p:sp>
      <p:sp>
        <p:nvSpPr>
          <p:cNvPr id="10" name="Right Triangle 9">
            <a:extLst>
              <a:ext uri="{FF2B5EF4-FFF2-40B4-BE49-F238E27FC236}">
                <a16:creationId xmlns:a16="http://schemas.microsoft.com/office/drawing/2014/main" id="{570CB3A1-87F8-B33A-D999-FA3B7A3ED849}"/>
              </a:ext>
            </a:extLst>
          </p:cNvPr>
          <p:cNvSpPr/>
          <p:nvPr/>
        </p:nvSpPr>
        <p:spPr>
          <a:xfrm flipV="1">
            <a:off x="9112184" y="3873375"/>
            <a:ext cx="727248" cy="329798"/>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0"/>
              </a:spcBef>
              <a:spcAft>
                <a:spcPts val="600"/>
              </a:spcAft>
            </a:pPr>
            <a:endParaRPr lang="en-US">
              <a:solidFill>
                <a:schemeClr val="tx1"/>
              </a:solidFill>
            </a:endParaRPr>
          </a:p>
        </p:txBody>
      </p:sp>
      <p:sp>
        <p:nvSpPr>
          <p:cNvPr id="51" name="Triangle 50">
            <a:extLst>
              <a:ext uri="{FF2B5EF4-FFF2-40B4-BE49-F238E27FC236}">
                <a16:creationId xmlns:a16="http://schemas.microsoft.com/office/drawing/2014/main" id="{90A95A0A-0013-19D8-18C1-761E57BE6536}"/>
              </a:ext>
            </a:extLst>
          </p:cNvPr>
          <p:cNvSpPr/>
          <p:nvPr/>
        </p:nvSpPr>
        <p:spPr>
          <a:xfrm rot="16200000">
            <a:off x="-853491" y="1554079"/>
            <a:ext cx="3302664" cy="4404667"/>
          </a:xfrm>
          <a:prstGeom prst="triangle">
            <a:avLst/>
          </a:prstGeom>
          <a:gradFill>
            <a:gsLst>
              <a:gs pos="0">
                <a:schemeClr val="tx1">
                  <a:lumMod val="75000"/>
                  <a:lumOff val="25000"/>
                </a:schemeClr>
              </a:gs>
              <a:gs pos="82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0"/>
              </a:spcBef>
              <a:spcAft>
                <a:spcPts val="600"/>
              </a:spcAft>
            </a:pPr>
            <a:endParaRPr lang="en-US">
              <a:solidFill>
                <a:schemeClr val="tx1"/>
              </a:solidFill>
            </a:endParaRPr>
          </a:p>
        </p:txBody>
      </p:sp>
      <p:sp>
        <p:nvSpPr>
          <p:cNvPr id="21" name="Right Triangle 20">
            <a:extLst>
              <a:ext uri="{FF2B5EF4-FFF2-40B4-BE49-F238E27FC236}">
                <a16:creationId xmlns:a16="http://schemas.microsoft.com/office/drawing/2014/main" id="{00857FDD-A336-2282-2E6F-C888D95F789E}"/>
              </a:ext>
            </a:extLst>
          </p:cNvPr>
          <p:cNvSpPr/>
          <p:nvPr/>
        </p:nvSpPr>
        <p:spPr>
          <a:xfrm flipH="1" flipV="1">
            <a:off x="2676763" y="4294368"/>
            <a:ext cx="727248" cy="329798"/>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0"/>
              </a:spcBef>
              <a:spcAft>
                <a:spcPts val="600"/>
              </a:spcAft>
            </a:pPr>
            <a:endParaRPr lang="en-US">
              <a:solidFill>
                <a:schemeClr val="tx1"/>
              </a:solidFill>
            </a:endParaRPr>
          </a:p>
        </p:txBody>
      </p:sp>
      <p:sp>
        <p:nvSpPr>
          <p:cNvPr id="24" name="Right Triangle 23">
            <a:extLst>
              <a:ext uri="{FF2B5EF4-FFF2-40B4-BE49-F238E27FC236}">
                <a16:creationId xmlns:a16="http://schemas.microsoft.com/office/drawing/2014/main" id="{38FFD2F3-15D4-A833-9048-1273799F8CD0}"/>
              </a:ext>
            </a:extLst>
          </p:cNvPr>
          <p:cNvSpPr/>
          <p:nvPr/>
        </p:nvSpPr>
        <p:spPr>
          <a:xfrm flipH="1" flipV="1">
            <a:off x="2671731" y="4704304"/>
            <a:ext cx="727248" cy="329798"/>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0"/>
              </a:spcBef>
              <a:spcAft>
                <a:spcPts val="600"/>
              </a:spcAft>
            </a:pPr>
            <a:endParaRPr lang="en-US">
              <a:solidFill>
                <a:schemeClr val="tx1"/>
              </a:solidFill>
            </a:endParaRPr>
          </a:p>
        </p:txBody>
      </p:sp>
      <p:sp>
        <p:nvSpPr>
          <p:cNvPr id="27" name="Right Triangle 26">
            <a:extLst>
              <a:ext uri="{FF2B5EF4-FFF2-40B4-BE49-F238E27FC236}">
                <a16:creationId xmlns:a16="http://schemas.microsoft.com/office/drawing/2014/main" id="{70D87E64-A3E0-4498-5EAB-1077F04D3851}"/>
              </a:ext>
            </a:extLst>
          </p:cNvPr>
          <p:cNvSpPr/>
          <p:nvPr/>
        </p:nvSpPr>
        <p:spPr>
          <a:xfrm flipH="1" flipV="1">
            <a:off x="2667187" y="5115031"/>
            <a:ext cx="727248" cy="329798"/>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0"/>
              </a:spcBef>
              <a:spcAft>
                <a:spcPts val="600"/>
              </a:spcAft>
            </a:pPr>
            <a:endParaRPr lang="en-US">
              <a:solidFill>
                <a:schemeClr val="tx1"/>
              </a:solidFill>
            </a:endParaRPr>
          </a:p>
        </p:txBody>
      </p:sp>
      <p:sp>
        <p:nvSpPr>
          <p:cNvPr id="6" name="Right Triangle 5">
            <a:extLst>
              <a:ext uri="{FF2B5EF4-FFF2-40B4-BE49-F238E27FC236}">
                <a16:creationId xmlns:a16="http://schemas.microsoft.com/office/drawing/2014/main" id="{1022692E-CE7F-B622-0B91-E5173FEB921D}"/>
              </a:ext>
            </a:extLst>
          </p:cNvPr>
          <p:cNvSpPr/>
          <p:nvPr/>
        </p:nvSpPr>
        <p:spPr>
          <a:xfrm flipH="1" flipV="1">
            <a:off x="2663818" y="3872049"/>
            <a:ext cx="727248" cy="329798"/>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0"/>
              </a:spcBef>
              <a:spcAft>
                <a:spcPts val="600"/>
              </a:spcAft>
            </a:pPr>
            <a:endParaRPr lang="en-US">
              <a:solidFill>
                <a:schemeClr val="tx1"/>
              </a:solidFill>
            </a:endParaRPr>
          </a:p>
        </p:txBody>
      </p:sp>
      <p:sp>
        <p:nvSpPr>
          <p:cNvPr id="4" name="Rounded Rectangle 3">
            <a:extLst>
              <a:ext uri="{FF2B5EF4-FFF2-40B4-BE49-F238E27FC236}">
                <a16:creationId xmlns:a16="http://schemas.microsoft.com/office/drawing/2014/main" id="{987C33B1-2E14-1A8B-7488-20BFFC5AB00A}"/>
              </a:ext>
            </a:extLst>
          </p:cNvPr>
          <p:cNvSpPr/>
          <p:nvPr/>
        </p:nvSpPr>
        <p:spPr>
          <a:xfrm>
            <a:off x="2880853" y="1968700"/>
            <a:ext cx="6695766" cy="3537366"/>
          </a:xfrm>
          <a:prstGeom prst="roundRect">
            <a:avLst>
              <a:gd name="adj" fmla="val 4167"/>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0"/>
              </a:spcBef>
              <a:spcAft>
                <a:spcPts val="600"/>
              </a:spcAft>
            </a:pPr>
            <a:endParaRPr lang="en-US">
              <a:solidFill>
                <a:schemeClr val="tx1"/>
              </a:solidFill>
            </a:endParaRPr>
          </a:p>
        </p:txBody>
      </p:sp>
      <p:sp>
        <p:nvSpPr>
          <p:cNvPr id="48" name="Rounded Rectangle 47">
            <a:extLst>
              <a:ext uri="{FF2B5EF4-FFF2-40B4-BE49-F238E27FC236}">
                <a16:creationId xmlns:a16="http://schemas.microsoft.com/office/drawing/2014/main" id="{63A9D577-6FC1-D258-3D2D-7FFEFCA5287D}"/>
              </a:ext>
            </a:extLst>
          </p:cNvPr>
          <p:cNvSpPr/>
          <p:nvPr/>
        </p:nvSpPr>
        <p:spPr>
          <a:xfrm>
            <a:off x="5058698" y="2491121"/>
            <a:ext cx="2377704" cy="1395569"/>
          </a:xfrm>
          <a:prstGeom prst="roundRect">
            <a:avLst>
              <a:gd name="adj" fmla="val 7907"/>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ounded Rectangle 49">
            <a:extLst>
              <a:ext uri="{FF2B5EF4-FFF2-40B4-BE49-F238E27FC236}">
                <a16:creationId xmlns:a16="http://schemas.microsoft.com/office/drawing/2014/main" id="{1D1FDE5D-E06A-7610-1AC4-F2818027E488}"/>
              </a:ext>
            </a:extLst>
          </p:cNvPr>
          <p:cNvSpPr/>
          <p:nvPr/>
        </p:nvSpPr>
        <p:spPr>
          <a:xfrm>
            <a:off x="7502014" y="2491121"/>
            <a:ext cx="2377704" cy="1395569"/>
          </a:xfrm>
          <a:prstGeom prst="roundRect">
            <a:avLst>
              <a:gd name="adj" fmla="val 7907"/>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Box 48">
            <a:extLst>
              <a:ext uri="{FF2B5EF4-FFF2-40B4-BE49-F238E27FC236}">
                <a16:creationId xmlns:a16="http://schemas.microsoft.com/office/drawing/2014/main" id="{5FA34417-8DD0-CE18-60A2-1DCCE65049D4}"/>
              </a:ext>
            </a:extLst>
          </p:cNvPr>
          <p:cNvSpPr txBox="1"/>
          <p:nvPr/>
        </p:nvSpPr>
        <p:spPr>
          <a:xfrm>
            <a:off x="3165840" y="2053912"/>
            <a:ext cx="6139282" cy="400110"/>
          </a:xfrm>
          <a:prstGeom prst="rect">
            <a:avLst/>
          </a:prstGeom>
          <a:noFill/>
        </p:spPr>
        <p:txBody>
          <a:bodyPr wrap="square" rtlCol="0">
            <a:spAutoFit/>
          </a:bodyPr>
          <a:lstStyle/>
          <a:p>
            <a:pPr algn="ctr">
              <a:spcBef>
                <a:spcPts val="0"/>
              </a:spcBef>
              <a:spcAft>
                <a:spcPts val="0"/>
              </a:spcAft>
            </a:pPr>
            <a:r>
              <a:rPr lang="en-US" sz="2000" b="1">
                <a:solidFill>
                  <a:schemeClr val="bg1"/>
                </a:solidFill>
              </a:rPr>
              <a:t>OpenText Application Security Platform</a:t>
            </a:r>
          </a:p>
        </p:txBody>
      </p:sp>
      <p:sp>
        <p:nvSpPr>
          <p:cNvPr id="73" name="Title 1">
            <a:extLst>
              <a:ext uri="{FF2B5EF4-FFF2-40B4-BE49-F238E27FC236}">
                <a16:creationId xmlns:a16="http://schemas.microsoft.com/office/drawing/2014/main" id="{9DBDAA9E-0BCB-E046-2CF3-0B6BC0C7491A}"/>
              </a:ext>
            </a:extLst>
          </p:cNvPr>
          <p:cNvSpPr>
            <a:spLocks noGrp="1"/>
          </p:cNvSpPr>
          <p:nvPr>
            <p:ph type="title"/>
          </p:nvPr>
        </p:nvSpPr>
        <p:spPr>
          <a:xfrm>
            <a:off x="457199" y="0"/>
            <a:ext cx="11734801" cy="1298575"/>
          </a:xfrm>
        </p:spPr>
        <p:txBody>
          <a:bodyPr/>
          <a:lstStyle/>
          <a:p>
            <a:r>
              <a:rPr lang="en-US" dirty="0"/>
              <a:t>OpenText Application Security (</a:t>
            </a:r>
            <a:r>
              <a:rPr lang="en-US" dirty="0" err="1"/>
              <a:t>DevSecOps</a:t>
            </a:r>
            <a:r>
              <a:rPr lang="en-US" dirty="0"/>
              <a:t>)</a:t>
            </a:r>
          </a:p>
        </p:txBody>
      </p:sp>
      <p:sp>
        <p:nvSpPr>
          <p:cNvPr id="5" name="Rounded Rectangle 4">
            <a:extLst>
              <a:ext uri="{FF2B5EF4-FFF2-40B4-BE49-F238E27FC236}">
                <a16:creationId xmlns:a16="http://schemas.microsoft.com/office/drawing/2014/main" id="{18F64331-F07A-5759-E9E9-A8DA34731A44}"/>
              </a:ext>
            </a:extLst>
          </p:cNvPr>
          <p:cNvSpPr/>
          <p:nvPr/>
        </p:nvSpPr>
        <p:spPr>
          <a:xfrm>
            <a:off x="2615382" y="2491121"/>
            <a:ext cx="2377704" cy="1395569"/>
          </a:xfrm>
          <a:prstGeom prst="roundRect">
            <a:avLst>
              <a:gd name="adj" fmla="val 7907"/>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Title 1">
            <a:extLst>
              <a:ext uri="{FF2B5EF4-FFF2-40B4-BE49-F238E27FC236}">
                <a16:creationId xmlns:a16="http://schemas.microsoft.com/office/drawing/2014/main" id="{1C2C9B2C-1D48-F5B6-5749-9284ACD5D5D8}"/>
              </a:ext>
            </a:extLst>
          </p:cNvPr>
          <p:cNvSpPr txBox="1">
            <a:spLocks/>
          </p:cNvSpPr>
          <p:nvPr/>
        </p:nvSpPr>
        <p:spPr bwMode="auto">
          <a:xfrm>
            <a:off x="3292739" y="3110024"/>
            <a:ext cx="1182008" cy="433836"/>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72000" rIns="91440" bIns="45720" numCol="1" anchor="b" anchorCtr="0" compatLnSpc="1">
            <a:prstTxWarp prst="textNoShape">
              <a:avLst/>
            </a:prstTxWarp>
          </a:bodyPr>
          <a:lstStyle>
            <a:lvl1pPr algn="l" rtl="0" eaLnBrk="1" fontAlgn="base" hangingPunct="1">
              <a:lnSpc>
                <a:spcPct val="100000"/>
              </a:lnSpc>
              <a:spcBef>
                <a:spcPct val="0"/>
              </a:spcBef>
              <a:spcAft>
                <a:spcPct val="0"/>
              </a:spcAft>
              <a:defRPr sz="4000" b="1" i="0" kern="1200" cap="none" baseline="0">
                <a:solidFill>
                  <a:schemeClr val="bg1"/>
                </a:solidFill>
                <a:latin typeface="Arial" charset="0"/>
                <a:ea typeface="ＭＳ Ｐゴシック" charset="0"/>
                <a:cs typeface="Arial" panose="020B0604020202020204" pitchFamily="34" charset="0"/>
              </a:defRPr>
            </a:lvl1pPr>
            <a:lvl2pPr algn="l" rtl="0" eaLnBrk="1" fontAlgn="base" hangingPunct="1">
              <a:spcBef>
                <a:spcPct val="0"/>
              </a:spcBef>
              <a:spcAft>
                <a:spcPct val="0"/>
              </a:spcAft>
              <a:defRPr sz="4267">
                <a:solidFill>
                  <a:schemeClr val="accent1"/>
                </a:solidFill>
                <a:latin typeface="AllerMod Regular" charset="0"/>
                <a:ea typeface="ＭＳ Ｐゴシック" charset="0"/>
              </a:defRPr>
            </a:lvl2pPr>
            <a:lvl3pPr algn="l" rtl="0" eaLnBrk="1" fontAlgn="base" hangingPunct="1">
              <a:spcBef>
                <a:spcPct val="0"/>
              </a:spcBef>
              <a:spcAft>
                <a:spcPct val="0"/>
              </a:spcAft>
              <a:defRPr sz="4267">
                <a:solidFill>
                  <a:schemeClr val="accent1"/>
                </a:solidFill>
                <a:latin typeface="AllerMod Regular" charset="0"/>
                <a:ea typeface="ＭＳ Ｐゴシック" charset="0"/>
              </a:defRPr>
            </a:lvl3pPr>
            <a:lvl4pPr algn="l" rtl="0" eaLnBrk="1" fontAlgn="base" hangingPunct="1">
              <a:spcBef>
                <a:spcPct val="0"/>
              </a:spcBef>
              <a:spcAft>
                <a:spcPct val="0"/>
              </a:spcAft>
              <a:defRPr sz="4267">
                <a:solidFill>
                  <a:schemeClr val="accent1"/>
                </a:solidFill>
                <a:latin typeface="AllerMod Regular" charset="0"/>
                <a:ea typeface="ＭＳ Ｐゴシック" charset="0"/>
              </a:defRPr>
            </a:lvl4pPr>
            <a:lvl5pPr algn="l" rtl="0" eaLnBrk="1" fontAlgn="base" hangingPunct="1">
              <a:spcBef>
                <a:spcPct val="0"/>
              </a:spcBef>
              <a:spcAft>
                <a:spcPct val="0"/>
              </a:spcAft>
              <a:defRPr sz="4267">
                <a:solidFill>
                  <a:schemeClr val="accent1"/>
                </a:solidFill>
                <a:latin typeface="AllerMod Regular" charset="0"/>
                <a:ea typeface="ＭＳ Ｐゴシック" charset="0"/>
              </a:defRPr>
            </a:lvl5pPr>
            <a:lvl6pPr marL="609562" algn="l" rtl="0" eaLnBrk="1" fontAlgn="base" hangingPunct="1">
              <a:spcBef>
                <a:spcPct val="0"/>
              </a:spcBef>
              <a:spcAft>
                <a:spcPct val="0"/>
              </a:spcAft>
              <a:defRPr sz="4267">
                <a:solidFill>
                  <a:schemeClr val="accent1"/>
                </a:solidFill>
                <a:latin typeface="AllerMod Regular" charset="0"/>
                <a:ea typeface="ＭＳ Ｐゴシック" charset="0"/>
              </a:defRPr>
            </a:lvl6pPr>
            <a:lvl7pPr marL="1219124" algn="l" rtl="0" eaLnBrk="1" fontAlgn="base" hangingPunct="1">
              <a:spcBef>
                <a:spcPct val="0"/>
              </a:spcBef>
              <a:spcAft>
                <a:spcPct val="0"/>
              </a:spcAft>
              <a:defRPr sz="4267">
                <a:solidFill>
                  <a:schemeClr val="accent1"/>
                </a:solidFill>
                <a:latin typeface="AllerMod Regular" charset="0"/>
                <a:ea typeface="ＭＳ Ｐゴシック" charset="0"/>
              </a:defRPr>
            </a:lvl7pPr>
            <a:lvl8pPr marL="1828686" algn="l" rtl="0" eaLnBrk="1" fontAlgn="base" hangingPunct="1">
              <a:spcBef>
                <a:spcPct val="0"/>
              </a:spcBef>
              <a:spcAft>
                <a:spcPct val="0"/>
              </a:spcAft>
              <a:defRPr sz="4267">
                <a:solidFill>
                  <a:schemeClr val="accent1"/>
                </a:solidFill>
                <a:latin typeface="AllerMod Regular" charset="0"/>
                <a:ea typeface="ＭＳ Ｐゴシック" charset="0"/>
              </a:defRPr>
            </a:lvl8pPr>
            <a:lvl9pPr marL="2438248" algn="l" rtl="0" eaLnBrk="1" fontAlgn="base" hangingPunct="1">
              <a:spcBef>
                <a:spcPct val="0"/>
              </a:spcBef>
              <a:spcAft>
                <a:spcPct val="0"/>
              </a:spcAft>
              <a:defRPr sz="4267">
                <a:solidFill>
                  <a:schemeClr val="accent1"/>
                </a:solidFill>
                <a:latin typeface="AllerMod Regular" charset="0"/>
                <a:ea typeface="ＭＳ Ｐゴシック" charset="0"/>
              </a:defRPr>
            </a:lvl9pPr>
          </a:lstStyle>
          <a:p>
            <a:pPr algn="ctr"/>
            <a:r>
              <a:rPr lang="en-US" sz="1600"/>
              <a:t>SAST</a:t>
            </a:r>
          </a:p>
        </p:txBody>
      </p:sp>
      <p:sp>
        <p:nvSpPr>
          <p:cNvPr id="82" name="Title 1">
            <a:extLst>
              <a:ext uri="{FF2B5EF4-FFF2-40B4-BE49-F238E27FC236}">
                <a16:creationId xmlns:a16="http://schemas.microsoft.com/office/drawing/2014/main" id="{8A5F080F-AF1A-7579-F2D4-88B38E5E2FE4}"/>
              </a:ext>
            </a:extLst>
          </p:cNvPr>
          <p:cNvSpPr txBox="1">
            <a:spLocks/>
          </p:cNvSpPr>
          <p:nvPr/>
        </p:nvSpPr>
        <p:spPr bwMode="auto">
          <a:xfrm>
            <a:off x="5683643" y="3109943"/>
            <a:ext cx="1182008" cy="433836"/>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72000" rIns="91440" bIns="45720" numCol="1" anchor="b" anchorCtr="0" compatLnSpc="1">
            <a:prstTxWarp prst="textNoShape">
              <a:avLst/>
            </a:prstTxWarp>
          </a:bodyPr>
          <a:lstStyle>
            <a:lvl1pPr algn="l" rtl="0" eaLnBrk="1" fontAlgn="base" hangingPunct="1">
              <a:lnSpc>
                <a:spcPct val="100000"/>
              </a:lnSpc>
              <a:spcBef>
                <a:spcPct val="0"/>
              </a:spcBef>
              <a:spcAft>
                <a:spcPct val="0"/>
              </a:spcAft>
              <a:defRPr sz="4000" b="1" i="0" kern="1200" cap="none" baseline="0">
                <a:solidFill>
                  <a:schemeClr val="bg1"/>
                </a:solidFill>
                <a:latin typeface="Arial" charset="0"/>
                <a:ea typeface="ＭＳ Ｐゴシック" charset="0"/>
                <a:cs typeface="Arial" panose="020B0604020202020204" pitchFamily="34" charset="0"/>
              </a:defRPr>
            </a:lvl1pPr>
            <a:lvl2pPr algn="l" rtl="0" eaLnBrk="1" fontAlgn="base" hangingPunct="1">
              <a:spcBef>
                <a:spcPct val="0"/>
              </a:spcBef>
              <a:spcAft>
                <a:spcPct val="0"/>
              </a:spcAft>
              <a:defRPr sz="4267">
                <a:solidFill>
                  <a:schemeClr val="accent1"/>
                </a:solidFill>
                <a:latin typeface="AllerMod Regular" charset="0"/>
                <a:ea typeface="ＭＳ Ｐゴシック" charset="0"/>
              </a:defRPr>
            </a:lvl2pPr>
            <a:lvl3pPr algn="l" rtl="0" eaLnBrk="1" fontAlgn="base" hangingPunct="1">
              <a:spcBef>
                <a:spcPct val="0"/>
              </a:spcBef>
              <a:spcAft>
                <a:spcPct val="0"/>
              </a:spcAft>
              <a:defRPr sz="4267">
                <a:solidFill>
                  <a:schemeClr val="accent1"/>
                </a:solidFill>
                <a:latin typeface="AllerMod Regular" charset="0"/>
                <a:ea typeface="ＭＳ Ｐゴシック" charset="0"/>
              </a:defRPr>
            </a:lvl3pPr>
            <a:lvl4pPr algn="l" rtl="0" eaLnBrk="1" fontAlgn="base" hangingPunct="1">
              <a:spcBef>
                <a:spcPct val="0"/>
              </a:spcBef>
              <a:spcAft>
                <a:spcPct val="0"/>
              </a:spcAft>
              <a:defRPr sz="4267">
                <a:solidFill>
                  <a:schemeClr val="accent1"/>
                </a:solidFill>
                <a:latin typeface="AllerMod Regular" charset="0"/>
                <a:ea typeface="ＭＳ Ｐゴシック" charset="0"/>
              </a:defRPr>
            </a:lvl4pPr>
            <a:lvl5pPr algn="l" rtl="0" eaLnBrk="1" fontAlgn="base" hangingPunct="1">
              <a:spcBef>
                <a:spcPct val="0"/>
              </a:spcBef>
              <a:spcAft>
                <a:spcPct val="0"/>
              </a:spcAft>
              <a:defRPr sz="4267">
                <a:solidFill>
                  <a:schemeClr val="accent1"/>
                </a:solidFill>
                <a:latin typeface="AllerMod Regular" charset="0"/>
                <a:ea typeface="ＭＳ Ｐゴシック" charset="0"/>
              </a:defRPr>
            </a:lvl5pPr>
            <a:lvl6pPr marL="609562" algn="l" rtl="0" eaLnBrk="1" fontAlgn="base" hangingPunct="1">
              <a:spcBef>
                <a:spcPct val="0"/>
              </a:spcBef>
              <a:spcAft>
                <a:spcPct val="0"/>
              </a:spcAft>
              <a:defRPr sz="4267">
                <a:solidFill>
                  <a:schemeClr val="accent1"/>
                </a:solidFill>
                <a:latin typeface="AllerMod Regular" charset="0"/>
                <a:ea typeface="ＭＳ Ｐゴシック" charset="0"/>
              </a:defRPr>
            </a:lvl6pPr>
            <a:lvl7pPr marL="1219124" algn="l" rtl="0" eaLnBrk="1" fontAlgn="base" hangingPunct="1">
              <a:spcBef>
                <a:spcPct val="0"/>
              </a:spcBef>
              <a:spcAft>
                <a:spcPct val="0"/>
              </a:spcAft>
              <a:defRPr sz="4267">
                <a:solidFill>
                  <a:schemeClr val="accent1"/>
                </a:solidFill>
                <a:latin typeface="AllerMod Regular" charset="0"/>
                <a:ea typeface="ＭＳ Ｐゴシック" charset="0"/>
              </a:defRPr>
            </a:lvl7pPr>
            <a:lvl8pPr marL="1828686" algn="l" rtl="0" eaLnBrk="1" fontAlgn="base" hangingPunct="1">
              <a:spcBef>
                <a:spcPct val="0"/>
              </a:spcBef>
              <a:spcAft>
                <a:spcPct val="0"/>
              </a:spcAft>
              <a:defRPr sz="4267">
                <a:solidFill>
                  <a:schemeClr val="accent1"/>
                </a:solidFill>
                <a:latin typeface="AllerMod Regular" charset="0"/>
                <a:ea typeface="ＭＳ Ｐゴシック" charset="0"/>
              </a:defRPr>
            </a:lvl8pPr>
            <a:lvl9pPr marL="2438248" algn="l" rtl="0" eaLnBrk="1" fontAlgn="base" hangingPunct="1">
              <a:spcBef>
                <a:spcPct val="0"/>
              </a:spcBef>
              <a:spcAft>
                <a:spcPct val="0"/>
              </a:spcAft>
              <a:defRPr sz="4267">
                <a:solidFill>
                  <a:schemeClr val="accent1"/>
                </a:solidFill>
                <a:latin typeface="AllerMod Regular" charset="0"/>
                <a:ea typeface="ＭＳ Ｐゴシック" charset="0"/>
              </a:defRPr>
            </a:lvl9pPr>
          </a:lstStyle>
          <a:p>
            <a:pPr algn="ctr"/>
            <a:r>
              <a:rPr lang="en-US" sz="1600"/>
              <a:t>SCA</a:t>
            </a:r>
          </a:p>
        </p:txBody>
      </p:sp>
      <p:sp>
        <p:nvSpPr>
          <p:cNvPr id="83" name="Title 1">
            <a:extLst>
              <a:ext uri="{FF2B5EF4-FFF2-40B4-BE49-F238E27FC236}">
                <a16:creationId xmlns:a16="http://schemas.microsoft.com/office/drawing/2014/main" id="{C6C7B667-08A0-F89B-F223-CFBB0C846B26}"/>
              </a:ext>
            </a:extLst>
          </p:cNvPr>
          <p:cNvSpPr txBox="1">
            <a:spLocks/>
          </p:cNvSpPr>
          <p:nvPr/>
        </p:nvSpPr>
        <p:spPr bwMode="auto">
          <a:xfrm>
            <a:off x="8072333" y="3109943"/>
            <a:ext cx="1330802" cy="433836"/>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72000" rIns="91440" bIns="45720" numCol="1" anchor="b" anchorCtr="0" compatLnSpc="1">
            <a:prstTxWarp prst="textNoShape">
              <a:avLst/>
            </a:prstTxWarp>
          </a:bodyPr>
          <a:lstStyle>
            <a:lvl1pPr algn="l" rtl="0" eaLnBrk="1" fontAlgn="base" hangingPunct="1">
              <a:lnSpc>
                <a:spcPct val="100000"/>
              </a:lnSpc>
              <a:spcBef>
                <a:spcPct val="0"/>
              </a:spcBef>
              <a:spcAft>
                <a:spcPct val="0"/>
              </a:spcAft>
              <a:defRPr sz="4000" b="1" i="0" kern="1200" cap="none" baseline="0">
                <a:solidFill>
                  <a:schemeClr val="bg1"/>
                </a:solidFill>
                <a:latin typeface="Arial" charset="0"/>
                <a:ea typeface="ＭＳ Ｐゴシック" charset="0"/>
                <a:cs typeface="Arial" panose="020B0604020202020204" pitchFamily="34" charset="0"/>
              </a:defRPr>
            </a:lvl1pPr>
            <a:lvl2pPr algn="l" rtl="0" eaLnBrk="1" fontAlgn="base" hangingPunct="1">
              <a:spcBef>
                <a:spcPct val="0"/>
              </a:spcBef>
              <a:spcAft>
                <a:spcPct val="0"/>
              </a:spcAft>
              <a:defRPr sz="4267">
                <a:solidFill>
                  <a:schemeClr val="accent1"/>
                </a:solidFill>
                <a:latin typeface="AllerMod Regular" charset="0"/>
                <a:ea typeface="ＭＳ Ｐゴシック" charset="0"/>
              </a:defRPr>
            </a:lvl2pPr>
            <a:lvl3pPr algn="l" rtl="0" eaLnBrk="1" fontAlgn="base" hangingPunct="1">
              <a:spcBef>
                <a:spcPct val="0"/>
              </a:spcBef>
              <a:spcAft>
                <a:spcPct val="0"/>
              </a:spcAft>
              <a:defRPr sz="4267">
                <a:solidFill>
                  <a:schemeClr val="accent1"/>
                </a:solidFill>
                <a:latin typeface="AllerMod Regular" charset="0"/>
                <a:ea typeface="ＭＳ Ｐゴシック" charset="0"/>
              </a:defRPr>
            </a:lvl3pPr>
            <a:lvl4pPr algn="l" rtl="0" eaLnBrk="1" fontAlgn="base" hangingPunct="1">
              <a:spcBef>
                <a:spcPct val="0"/>
              </a:spcBef>
              <a:spcAft>
                <a:spcPct val="0"/>
              </a:spcAft>
              <a:defRPr sz="4267">
                <a:solidFill>
                  <a:schemeClr val="accent1"/>
                </a:solidFill>
                <a:latin typeface="AllerMod Regular" charset="0"/>
                <a:ea typeface="ＭＳ Ｐゴシック" charset="0"/>
              </a:defRPr>
            </a:lvl4pPr>
            <a:lvl5pPr algn="l" rtl="0" eaLnBrk="1" fontAlgn="base" hangingPunct="1">
              <a:spcBef>
                <a:spcPct val="0"/>
              </a:spcBef>
              <a:spcAft>
                <a:spcPct val="0"/>
              </a:spcAft>
              <a:defRPr sz="4267">
                <a:solidFill>
                  <a:schemeClr val="accent1"/>
                </a:solidFill>
                <a:latin typeface="AllerMod Regular" charset="0"/>
                <a:ea typeface="ＭＳ Ｐゴシック" charset="0"/>
              </a:defRPr>
            </a:lvl5pPr>
            <a:lvl6pPr marL="609562" algn="l" rtl="0" eaLnBrk="1" fontAlgn="base" hangingPunct="1">
              <a:spcBef>
                <a:spcPct val="0"/>
              </a:spcBef>
              <a:spcAft>
                <a:spcPct val="0"/>
              </a:spcAft>
              <a:defRPr sz="4267">
                <a:solidFill>
                  <a:schemeClr val="accent1"/>
                </a:solidFill>
                <a:latin typeface="AllerMod Regular" charset="0"/>
                <a:ea typeface="ＭＳ Ｐゴシック" charset="0"/>
              </a:defRPr>
            </a:lvl6pPr>
            <a:lvl7pPr marL="1219124" algn="l" rtl="0" eaLnBrk="1" fontAlgn="base" hangingPunct="1">
              <a:spcBef>
                <a:spcPct val="0"/>
              </a:spcBef>
              <a:spcAft>
                <a:spcPct val="0"/>
              </a:spcAft>
              <a:defRPr sz="4267">
                <a:solidFill>
                  <a:schemeClr val="accent1"/>
                </a:solidFill>
                <a:latin typeface="AllerMod Regular" charset="0"/>
                <a:ea typeface="ＭＳ Ｐゴシック" charset="0"/>
              </a:defRPr>
            </a:lvl7pPr>
            <a:lvl8pPr marL="1828686" algn="l" rtl="0" eaLnBrk="1" fontAlgn="base" hangingPunct="1">
              <a:spcBef>
                <a:spcPct val="0"/>
              </a:spcBef>
              <a:spcAft>
                <a:spcPct val="0"/>
              </a:spcAft>
              <a:defRPr sz="4267">
                <a:solidFill>
                  <a:schemeClr val="accent1"/>
                </a:solidFill>
                <a:latin typeface="AllerMod Regular" charset="0"/>
                <a:ea typeface="ＭＳ Ｐゴシック" charset="0"/>
              </a:defRPr>
            </a:lvl8pPr>
            <a:lvl9pPr marL="2438248" algn="l" rtl="0" eaLnBrk="1" fontAlgn="base" hangingPunct="1">
              <a:spcBef>
                <a:spcPct val="0"/>
              </a:spcBef>
              <a:spcAft>
                <a:spcPct val="0"/>
              </a:spcAft>
              <a:defRPr sz="4267">
                <a:solidFill>
                  <a:schemeClr val="accent1"/>
                </a:solidFill>
                <a:latin typeface="AllerMod Regular" charset="0"/>
                <a:ea typeface="ＭＳ Ｐゴシック" charset="0"/>
              </a:defRPr>
            </a:lvl9pPr>
          </a:lstStyle>
          <a:p>
            <a:pPr algn="ctr"/>
            <a:r>
              <a:rPr lang="en-US" sz="1600" dirty="0"/>
              <a:t>DAST/MAST</a:t>
            </a:r>
          </a:p>
        </p:txBody>
      </p:sp>
      <p:grpSp>
        <p:nvGrpSpPr>
          <p:cNvPr id="84" name="Group 83">
            <a:extLst>
              <a:ext uri="{FF2B5EF4-FFF2-40B4-BE49-F238E27FC236}">
                <a16:creationId xmlns:a16="http://schemas.microsoft.com/office/drawing/2014/main" id="{702134B6-21B2-BFC9-1C07-32F398A09C1E}"/>
              </a:ext>
            </a:extLst>
          </p:cNvPr>
          <p:cNvGrpSpPr/>
          <p:nvPr/>
        </p:nvGrpSpPr>
        <p:grpSpPr>
          <a:xfrm>
            <a:off x="8467061" y="2896175"/>
            <a:ext cx="453127" cy="368163"/>
            <a:chOff x="5741716" y="3023769"/>
            <a:chExt cx="453127" cy="368163"/>
          </a:xfrm>
        </p:grpSpPr>
        <p:pic>
          <p:nvPicPr>
            <p:cNvPr id="85" name="Graphic 84">
              <a:extLst>
                <a:ext uri="{FF2B5EF4-FFF2-40B4-BE49-F238E27FC236}">
                  <a16:creationId xmlns:a16="http://schemas.microsoft.com/office/drawing/2014/main" id="{495B7F42-DC9E-D08E-1F2F-220DDAB078D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826680" y="3023769"/>
              <a:ext cx="368163" cy="368163"/>
            </a:xfrm>
            <a:prstGeom prst="rect">
              <a:avLst/>
            </a:prstGeom>
          </p:spPr>
        </p:pic>
        <p:pic>
          <p:nvPicPr>
            <p:cNvPr id="86" name="Graphic 85">
              <a:extLst>
                <a:ext uri="{FF2B5EF4-FFF2-40B4-BE49-F238E27FC236}">
                  <a16:creationId xmlns:a16="http://schemas.microsoft.com/office/drawing/2014/main" id="{BB0405C0-C253-4062-914A-E76A2B5B1F9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741716" y="3089540"/>
              <a:ext cx="228600" cy="228600"/>
            </a:xfrm>
            <a:prstGeom prst="rect">
              <a:avLst/>
            </a:prstGeom>
          </p:spPr>
        </p:pic>
      </p:grpSp>
      <p:grpSp>
        <p:nvGrpSpPr>
          <p:cNvPr id="87" name="Group 86">
            <a:extLst>
              <a:ext uri="{FF2B5EF4-FFF2-40B4-BE49-F238E27FC236}">
                <a16:creationId xmlns:a16="http://schemas.microsoft.com/office/drawing/2014/main" id="{004CAF8F-4918-3C9B-09E2-10C710CD1102}"/>
              </a:ext>
            </a:extLst>
          </p:cNvPr>
          <p:cNvGrpSpPr/>
          <p:nvPr/>
        </p:nvGrpSpPr>
        <p:grpSpPr>
          <a:xfrm>
            <a:off x="3588134" y="2839055"/>
            <a:ext cx="440738" cy="440738"/>
            <a:chOff x="4831439" y="6487"/>
            <a:chExt cx="592931" cy="592931"/>
          </a:xfrm>
        </p:grpSpPr>
        <p:pic>
          <p:nvPicPr>
            <p:cNvPr id="88" name="Graphic 87">
              <a:extLst>
                <a:ext uri="{FF2B5EF4-FFF2-40B4-BE49-F238E27FC236}">
                  <a16:creationId xmlns:a16="http://schemas.microsoft.com/office/drawing/2014/main" id="{5D4FA363-6778-D994-EFA1-EE6C6F5BD20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975771" y="150819"/>
              <a:ext cx="304267" cy="304267"/>
            </a:xfrm>
            <a:prstGeom prst="rect">
              <a:avLst/>
            </a:prstGeom>
          </p:spPr>
        </p:pic>
        <p:pic>
          <p:nvPicPr>
            <p:cNvPr id="89" name="Graphic 88">
              <a:extLst>
                <a:ext uri="{FF2B5EF4-FFF2-40B4-BE49-F238E27FC236}">
                  <a16:creationId xmlns:a16="http://schemas.microsoft.com/office/drawing/2014/main" id="{8965E219-0B4B-DCA0-D9FF-CA3ECADF0C8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831439" y="6487"/>
              <a:ext cx="592931" cy="592931"/>
            </a:xfrm>
            <a:prstGeom prst="rect">
              <a:avLst/>
            </a:prstGeom>
          </p:spPr>
        </p:pic>
      </p:grpSp>
      <p:sp>
        <p:nvSpPr>
          <p:cNvPr id="72" name="TextBox 71">
            <a:extLst>
              <a:ext uri="{FF2B5EF4-FFF2-40B4-BE49-F238E27FC236}">
                <a16:creationId xmlns:a16="http://schemas.microsoft.com/office/drawing/2014/main" id="{87296430-C68D-D61F-27DE-F0C3B5026265}"/>
              </a:ext>
            </a:extLst>
          </p:cNvPr>
          <p:cNvSpPr txBox="1"/>
          <p:nvPr/>
        </p:nvSpPr>
        <p:spPr>
          <a:xfrm>
            <a:off x="3158827" y="5170711"/>
            <a:ext cx="1933898" cy="276999"/>
          </a:xfrm>
          <a:prstGeom prst="rect">
            <a:avLst/>
          </a:prstGeom>
          <a:noFill/>
        </p:spPr>
        <p:txBody>
          <a:bodyPr wrap="square" rtlCol="0">
            <a:spAutoFit/>
          </a:bodyPr>
          <a:lstStyle/>
          <a:p>
            <a:pPr algn="ctr">
              <a:spcBef>
                <a:spcPts val="0"/>
              </a:spcBef>
              <a:spcAft>
                <a:spcPts val="0"/>
              </a:spcAft>
            </a:pPr>
            <a:r>
              <a:rPr lang="en-US" sz="1200" b="1">
                <a:solidFill>
                  <a:schemeClr val="bg1"/>
                </a:solidFill>
              </a:rPr>
              <a:t>Public Cloud</a:t>
            </a:r>
          </a:p>
        </p:txBody>
      </p:sp>
      <p:sp>
        <p:nvSpPr>
          <p:cNvPr id="94" name="TextBox 93">
            <a:extLst>
              <a:ext uri="{FF2B5EF4-FFF2-40B4-BE49-F238E27FC236}">
                <a16:creationId xmlns:a16="http://schemas.microsoft.com/office/drawing/2014/main" id="{841A9410-3DD2-DD56-3964-7D20DC3DACCF}"/>
              </a:ext>
            </a:extLst>
          </p:cNvPr>
          <p:cNvSpPr txBox="1"/>
          <p:nvPr/>
        </p:nvSpPr>
        <p:spPr>
          <a:xfrm>
            <a:off x="5302661" y="5170711"/>
            <a:ext cx="1933898" cy="276999"/>
          </a:xfrm>
          <a:prstGeom prst="rect">
            <a:avLst/>
          </a:prstGeom>
          <a:noFill/>
        </p:spPr>
        <p:txBody>
          <a:bodyPr wrap="square" rtlCol="0">
            <a:spAutoFit/>
          </a:bodyPr>
          <a:lstStyle/>
          <a:p>
            <a:pPr algn="ctr">
              <a:spcBef>
                <a:spcPts val="0"/>
              </a:spcBef>
              <a:spcAft>
                <a:spcPts val="0"/>
              </a:spcAft>
            </a:pPr>
            <a:r>
              <a:rPr lang="en-US" sz="1200" b="1">
                <a:solidFill>
                  <a:schemeClr val="bg1"/>
                </a:solidFill>
              </a:rPr>
              <a:t>Private Cloud</a:t>
            </a:r>
          </a:p>
        </p:txBody>
      </p:sp>
      <p:sp>
        <p:nvSpPr>
          <p:cNvPr id="95" name="TextBox 94">
            <a:extLst>
              <a:ext uri="{FF2B5EF4-FFF2-40B4-BE49-F238E27FC236}">
                <a16:creationId xmlns:a16="http://schemas.microsoft.com/office/drawing/2014/main" id="{DE1D4EF9-B91A-CF8E-AE9E-DD0468177BA2}"/>
              </a:ext>
            </a:extLst>
          </p:cNvPr>
          <p:cNvSpPr txBox="1"/>
          <p:nvPr/>
        </p:nvSpPr>
        <p:spPr>
          <a:xfrm>
            <a:off x="7372622" y="5170711"/>
            <a:ext cx="1933898" cy="276999"/>
          </a:xfrm>
          <a:prstGeom prst="rect">
            <a:avLst/>
          </a:prstGeom>
          <a:noFill/>
        </p:spPr>
        <p:txBody>
          <a:bodyPr wrap="square" rtlCol="0">
            <a:spAutoFit/>
          </a:bodyPr>
          <a:lstStyle/>
          <a:p>
            <a:pPr algn="ctr">
              <a:spcBef>
                <a:spcPts val="0"/>
              </a:spcBef>
              <a:spcAft>
                <a:spcPts val="0"/>
              </a:spcAft>
            </a:pPr>
            <a:r>
              <a:rPr lang="en-US" sz="1200" b="1">
                <a:solidFill>
                  <a:schemeClr val="bg1"/>
                </a:solidFill>
              </a:rPr>
              <a:t>Off Cloud</a:t>
            </a:r>
          </a:p>
        </p:txBody>
      </p:sp>
      <p:cxnSp>
        <p:nvCxnSpPr>
          <p:cNvPr id="98" name="Straight Connector 97">
            <a:extLst>
              <a:ext uri="{FF2B5EF4-FFF2-40B4-BE49-F238E27FC236}">
                <a16:creationId xmlns:a16="http://schemas.microsoft.com/office/drawing/2014/main" id="{C27B0AB0-D81B-7129-A964-77725B57CBAD}"/>
              </a:ext>
            </a:extLst>
          </p:cNvPr>
          <p:cNvCxnSpPr>
            <a:cxnSpLocks/>
          </p:cNvCxnSpPr>
          <p:nvPr/>
        </p:nvCxnSpPr>
        <p:spPr>
          <a:xfrm>
            <a:off x="7370976" y="5205652"/>
            <a:ext cx="0" cy="216532"/>
          </a:xfrm>
          <a:prstGeom prst="line">
            <a:avLst/>
          </a:prstGeom>
          <a:ln w="19050">
            <a:solidFill>
              <a:schemeClr val="bg1"/>
            </a:solidFill>
            <a:tailEnd type="none"/>
          </a:ln>
        </p:spPr>
        <p:style>
          <a:lnRef idx="1">
            <a:schemeClr val="accent1"/>
          </a:lnRef>
          <a:fillRef idx="0">
            <a:schemeClr val="accent1"/>
          </a:fillRef>
          <a:effectRef idx="0">
            <a:schemeClr val="accent1"/>
          </a:effectRef>
          <a:fontRef idx="minor">
            <a:schemeClr val="tx1"/>
          </a:fontRef>
        </p:style>
      </p:cxnSp>
      <p:grpSp>
        <p:nvGrpSpPr>
          <p:cNvPr id="105" name="Group 104">
            <a:extLst>
              <a:ext uri="{FF2B5EF4-FFF2-40B4-BE49-F238E27FC236}">
                <a16:creationId xmlns:a16="http://schemas.microsoft.com/office/drawing/2014/main" id="{18C51741-8BA7-4F3C-1001-956BFB9E7494}"/>
              </a:ext>
            </a:extLst>
          </p:cNvPr>
          <p:cNvGrpSpPr/>
          <p:nvPr/>
        </p:nvGrpSpPr>
        <p:grpSpPr>
          <a:xfrm>
            <a:off x="3165840" y="5586982"/>
            <a:ext cx="1366824" cy="273931"/>
            <a:chOff x="432187" y="5585614"/>
            <a:chExt cx="1511064" cy="415583"/>
          </a:xfrm>
        </p:grpSpPr>
        <p:cxnSp>
          <p:nvCxnSpPr>
            <p:cNvPr id="106" name="Straight Connector 105">
              <a:extLst>
                <a:ext uri="{FF2B5EF4-FFF2-40B4-BE49-F238E27FC236}">
                  <a16:creationId xmlns:a16="http://schemas.microsoft.com/office/drawing/2014/main" id="{B5A59520-FA86-D2AF-A8FC-708FCC3F6421}"/>
                </a:ext>
              </a:extLst>
            </p:cNvPr>
            <p:cNvCxnSpPr>
              <a:cxnSpLocks/>
            </p:cNvCxnSpPr>
            <p:nvPr/>
          </p:nvCxnSpPr>
          <p:spPr>
            <a:xfrm flipH="1">
              <a:off x="432187" y="5998332"/>
              <a:ext cx="1511064" cy="0"/>
            </a:xfrm>
            <a:prstGeom prst="line">
              <a:avLst/>
            </a:prstGeom>
            <a:ln w="19050">
              <a:solidFill>
                <a:schemeClr val="accent2"/>
              </a:solidFill>
              <a:tailEnd type="none"/>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B573441E-57AC-04BD-CFAE-80E0E018368B}"/>
                </a:ext>
              </a:extLst>
            </p:cNvPr>
            <p:cNvCxnSpPr>
              <a:cxnSpLocks/>
            </p:cNvCxnSpPr>
            <p:nvPr/>
          </p:nvCxnSpPr>
          <p:spPr>
            <a:xfrm>
              <a:off x="438759" y="5585614"/>
              <a:ext cx="0" cy="415583"/>
            </a:xfrm>
            <a:prstGeom prst="line">
              <a:avLst/>
            </a:prstGeom>
            <a:ln w="19050">
              <a:solidFill>
                <a:schemeClr val="accent2"/>
              </a:solidFill>
              <a:tailEnd type="none"/>
            </a:ln>
          </p:spPr>
          <p:style>
            <a:lnRef idx="1">
              <a:schemeClr val="accent1"/>
            </a:lnRef>
            <a:fillRef idx="0">
              <a:schemeClr val="accent1"/>
            </a:fillRef>
            <a:effectRef idx="0">
              <a:schemeClr val="accent1"/>
            </a:effectRef>
            <a:fontRef idx="minor">
              <a:schemeClr val="tx1"/>
            </a:fontRef>
          </p:style>
        </p:cxnSp>
      </p:grpSp>
      <p:grpSp>
        <p:nvGrpSpPr>
          <p:cNvPr id="108" name="Group 107">
            <a:extLst>
              <a:ext uri="{FF2B5EF4-FFF2-40B4-BE49-F238E27FC236}">
                <a16:creationId xmlns:a16="http://schemas.microsoft.com/office/drawing/2014/main" id="{42DBCA5D-823C-B01F-60B5-CBB47E6E40F0}"/>
              </a:ext>
            </a:extLst>
          </p:cNvPr>
          <p:cNvGrpSpPr/>
          <p:nvPr/>
        </p:nvGrpSpPr>
        <p:grpSpPr>
          <a:xfrm>
            <a:off x="7931285" y="5588404"/>
            <a:ext cx="1366824" cy="273931"/>
            <a:chOff x="7019365" y="5585614"/>
            <a:chExt cx="1550367" cy="415583"/>
          </a:xfrm>
        </p:grpSpPr>
        <p:cxnSp>
          <p:nvCxnSpPr>
            <p:cNvPr id="109" name="Straight Connector 108">
              <a:extLst>
                <a:ext uri="{FF2B5EF4-FFF2-40B4-BE49-F238E27FC236}">
                  <a16:creationId xmlns:a16="http://schemas.microsoft.com/office/drawing/2014/main" id="{1D5656E6-7AD5-078C-F481-ED64413642A0}"/>
                </a:ext>
              </a:extLst>
            </p:cNvPr>
            <p:cNvCxnSpPr>
              <a:cxnSpLocks/>
            </p:cNvCxnSpPr>
            <p:nvPr/>
          </p:nvCxnSpPr>
          <p:spPr>
            <a:xfrm flipH="1">
              <a:off x="7019365" y="5990311"/>
              <a:ext cx="1550367" cy="0"/>
            </a:xfrm>
            <a:prstGeom prst="line">
              <a:avLst/>
            </a:prstGeom>
            <a:ln w="19050">
              <a:solidFill>
                <a:schemeClr val="accent2"/>
              </a:solidFill>
              <a:tailEnd type="none"/>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316E302C-254E-578F-283E-709489B699A7}"/>
                </a:ext>
              </a:extLst>
            </p:cNvPr>
            <p:cNvCxnSpPr>
              <a:cxnSpLocks/>
            </p:cNvCxnSpPr>
            <p:nvPr/>
          </p:nvCxnSpPr>
          <p:spPr>
            <a:xfrm>
              <a:off x="8569732" y="5585614"/>
              <a:ext cx="0" cy="415583"/>
            </a:xfrm>
            <a:prstGeom prst="line">
              <a:avLst/>
            </a:prstGeom>
            <a:ln w="19050">
              <a:solidFill>
                <a:schemeClr val="accent2"/>
              </a:solidFill>
              <a:tailEnd type="none"/>
            </a:ln>
          </p:spPr>
          <p:style>
            <a:lnRef idx="1">
              <a:schemeClr val="accent1"/>
            </a:lnRef>
            <a:fillRef idx="0">
              <a:schemeClr val="accent1"/>
            </a:fillRef>
            <a:effectRef idx="0">
              <a:schemeClr val="accent1"/>
            </a:effectRef>
            <a:fontRef idx="minor">
              <a:schemeClr val="tx1"/>
            </a:fontRef>
          </p:style>
        </p:cxnSp>
      </p:grpSp>
      <p:sp>
        <p:nvSpPr>
          <p:cNvPr id="112" name="TextBox 111">
            <a:extLst>
              <a:ext uri="{FF2B5EF4-FFF2-40B4-BE49-F238E27FC236}">
                <a16:creationId xmlns:a16="http://schemas.microsoft.com/office/drawing/2014/main" id="{181C9F65-E3CA-E3B4-3B78-F1213500D4F3}"/>
              </a:ext>
            </a:extLst>
          </p:cNvPr>
          <p:cNvSpPr txBox="1"/>
          <p:nvPr/>
        </p:nvSpPr>
        <p:spPr>
          <a:xfrm>
            <a:off x="3165840" y="5735522"/>
            <a:ext cx="6139282" cy="276999"/>
          </a:xfrm>
          <a:prstGeom prst="rect">
            <a:avLst/>
          </a:prstGeom>
          <a:noFill/>
        </p:spPr>
        <p:txBody>
          <a:bodyPr wrap="square" rtlCol="0">
            <a:spAutoFit/>
          </a:bodyPr>
          <a:lstStyle/>
          <a:p>
            <a:pPr algn="ctr">
              <a:spcBef>
                <a:spcPts val="0"/>
              </a:spcBef>
              <a:spcAft>
                <a:spcPts val="0"/>
              </a:spcAft>
            </a:pPr>
            <a:r>
              <a:rPr lang="en-US" sz="1200" b="1">
                <a:solidFill>
                  <a:schemeClr val="bg1"/>
                </a:solidFill>
              </a:rPr>
              <a:t>Premium Support and Services</a:t>
            </a:r>
          </a:p>
        </p:txBody>
      </p:sp>
      <p:sp>
        <p:nvSpPr>
          <p:cNvPr id="53" name="TextBox 52">
            <a:extLst>
              <a:ext uri="{FF2B5EF4-FFF2-40B4-BE49-F238E27FC236}">
                <a16:creationId xmlns:a16="http://schemas.microsoft.com/office/drawing/2014/main" id="{215ECA26-13B6-7B34-04A9-A2D06483E576}"/>
              </a:ext>
            </a:extLst>
          </p:cNvPr>
          <p:cNvSpPr txBox="1"/>
          <p:nvPr/>
        </p:nvSpPr>
        <p:spPr>
          <a:xfrm rot="20355767">
            <a:off x="-426521" y="2560684"/>
            <a:ext cx="2644601" cy="276999"/>
          </a:xfrm>
          <a:prstGeom prst="rect">
            <a:avLst/>
          </a:prstGeom>
          <a:noFill/>
        </p:spPr>
        <p:txBody>
          <a:bodyPr wrap="square" lIns="0" tIns="0" rIns="0" bIns="0" rtlCol="0">
            <a:spAutoFit/>
          </a:bodyPr>
          <a:lstStyle/>
          <a:p>
            <a:pPr indent="231775" algn="ctr">
              <a:spcBef>
                <a:spcPts val="0"/>
              </a:spcBef>
              <a:spcAft>
                <a:spcPts val="600"/>
              </a:spcAft>
            </a:pPr>
            <a:r>
              <a:rPr lang="en-US">
                <a:solidFill>
                  <a:schemeClr val="bg1">
                    <a:alpha val="32000"/>
                  </a:schemeClr>
                </a:solidFill>
              </a:rPr>
              <a:t>DevOps</a:t>
            </a:r>
          </a:p>
        </p:txBody>
      </p:sp>
      <p:sp>
        <p:nvSpPr>
          <p:cNvPr id="54" name="TextBox 53">
            <a:extLst>
              <a:ext uri="{FF2B5EF4-FFF2-40B4-BE49-F238E27FC236}">
                <a16:creationId xmlns:a16="http://schemas.microsoft.com/office/drawing/2014/main" id="{4AEB7BF3-4D04-58DC-BC81-EA8BD15803AA}"/>
              </a:ext>
            </a:extLst>
          </p:cNvPr>
          <p:cNvSpPr txBox="1"/>
          <p:nvPr/>
        </p:nvSpPr>
        <p:spPr>
          <a:xfrm>
            <a:off x="1307399" y="2764949"/>
            <a:ext cx="1076240" cy="184666"/>
          </a:xfrm>
          <a:prstGeom prst="rect">
            <a:avLst/>
          </a:prstGeom>
          <a:noFill/>
        </p:spPr>
        <p:txBody>
          <a:bodyPr wrap="square" lIns="0" tIns="0" rIns="0" bIns="0" rtlCol="0">
            <a:spAutoFit/>
          </a:bodyPr>
          <a:lstStyle/>
          <a:p>
            <a:pPr algn="r">
              <a:spcBef>
                <a:spcPts val="0"/>
              </a:spcBef>
              <a:spcAft>
                <a:spcPts val="600"/>
              </a:spcAft>
            </a:pPr>
            <a:r>
              <a:rPr lang="en-US" sz="1200">
                <a:solidFill>
                  <a:schemeClr val="tx1">
                    <a:lumMod val="50000"/>
                    <a:lumOff val="50000"/>
                    <a:alpha val="83000"/>
                  </a:schemeClr>
                </a:solidFill>
              </a:rPr>
              <a:t>IDE</a:t>
            </a:r>
          </a:p>
        </p:txBody>
      </p:sp>
      <p:sp>
        <p:nvSpPr>
          <p:cNvPr id="55" name="TextBox 54">
            <a:extLst>
              <a:ext uri="{FF2B5EF4-FFF2-40B4-BE49-F238E27FC236}">
                <a16:creationId xmlns:a16="http://schemas.microsoft.com/office/drawing/2014/main" id="{3E665F7D-EF58-E91A-4E9A-9BC22814BA02}"/>
              </a:ext>
            </a:extLst>
          </p:cNvPr>
          <p:cNvSpPr txBox="1"/>
          <p:nvPr/>
        </p:nvSpPr>
        <p:spPr>
          <a:xfrm>
            <a:off x="1307399" y="3628547"/>
            <a:ext cx="1076240" cy="184666"/>
          </a:xfrm>
          <a:prstGeom prst="rect">
            <a:avLst/>
          </a:prstGeom>
          <a:noFill/>
        </p:spPr>
        <p:txBody>
          <a:bodyPr wrap="square" lIns="0" tIns="0" rIns="0" bIns="0" rtlCol="0">
            <a:spAutoFit/>
          </a:bodyPr>
          <a:lstStyle/>
          <a:p>
            <a:pPr algn="r">
              <a:spcBef>
                <a:spcPts val="0"/>
              </a:spcBef>
              <a:spcAft>
                <a:spcPts val="600"/>
              </a:spcAft>
            </a:pPr>
            <a:r>
              <a:rPr lang="en-US" sz="1200">
                <a:solidFill>
                  <a:schemeClr val="tx1">
                    <a:lumMod val="50000"/>
                    <a:lumOff val="50000"/>
                    <a:alpha val="83000"/>
                  </a:schemeClr>
                </a:solidFill>
              </a:rPr>
              <a:t>Source Control</a:t>
            </a:r>
          </a:p>
        </p:txBody>
      </p:sp>
      <p:sp>
        <p:nvSpPr>
          <p:cNvPr id="56" name="TextBox 55">
            <a:extLst>
              <a:ext uri="{FF2B5EF4-FFF2-40B4-BE49-F238E27FC236}">
                <a16:creationId xmlns:a16="http://schemas.microsoft.com/office/drawing/2014/main" id="{71010BE8-F22F-C0D2-2FD3-C6F16B53CDD3}"/>
              </a:ext>
            </a:extLst>
          </p:cNvPr>
          <p:cNvSpPr txBox="1"/>
          <p:nvPr/>
        </p:nvSpPr>
        <p:spPr>
          <a:xfrm>
            <a:off x="1307399" y="4060346"/>
            <a:ext cx="1076240" cy="184666"/>
          </a:xfrm>
          <a:prstGeom prst="rect">
            <a:avLst/>
          </a:prstGeom>
          <a:noFill/>
        </p:spPr>
        <p:txBody>
          <a:bodyPr wrap="square" lIns="0" tIns="0" rIns="0" bIns="0" rtlCol="0">
            <a:spAutoFit/>
          </a:bodyPr>
          <a:lstStyle/>
          <a:p>
            <a:pPr algn="r">
              <a:spcBef>
                <a:spcPts val="0"/>
              </a:spcBef>
              <a:spcAft>
                <a:spcPts val="600"/>
              </a:spcAft>
            </a:pPr>
            <a:r>
              <a:rPr lang="en-US" sz="1200">
                <a:solidFill>
                  <a:schemeClr val="tx1">
                    <a:lumMod val="50000"/>
                    <a:lumOff val="50000"/>
                    <a:alpha val="83000"/>
                  </a:schemeClr>
                </a:solidFill>
              </a:rPr>
              <a:t>Defect Mgmt</a:t>
            </a:r>
          </a:p>
        </p:txBody>
      </p:sp>
      <p:sp>
        <p:nvSpPr>
          <p:cNvPr id="57" name="TextBox 56">
            <a:extLst>
              <a:ext uri="{FF2B5EF4-FFF2-40B4-BE49-F238E27FC236}">
                <a16:creationId xmlns:a16="http://schemas.microsoft.com/office/drawing/2014/main" id="{E99D8547-9E8C-56B2-3AD8-37A23CAF7888}"/>
              </a:ext>
            </a:extLst>
          </p:cNvPr>
          <p:cNvSpPr txBox="1"/>
          <p:nvPr/>
        </p:nvSpPr>
        <p:spPr>
          <a:xfrm>
            <a:off x="1307399" y="4492144"/>
            <a:ext cx="1076240" cy="184666"/>
          </a:xfrm>
          <a:prstGeom prst="rect">
            <a:avLst/>
          </a:prstGeom>
          <a:noFill/>
        </p:spPr>
        <p:txBody>
          <a:bodyPr wrap="square" lIns="0" tIns="0" rIns="0" bIns="0" rtlCol="0">
            <a:spAutoFit/>
          </a:bodyPr>
          <a:lstStyle/>
          <a:p>
            <a:pPr algn="r">
              <a:spcBef>
                <a:spcPts val="0"/>
              </a:spcBef>
              <a:spcAft>
                <a:spcPts val="600"/>
              </a:spcAft>
            </a:pPr>
            <a:r>
              <a:rPr lang="en-US" sz="1200">
                <a:solidFill>
                  <a:schemeClr val="tx1">
                    <a:lumMod val="50000"/>
                    <a:lumOff val="50000"/>
                    <a:alpha val="83000"/>
                  </a:schemeClr>
                </a:solidFill>
              </a:rPr>
              <a:t>Cloud</a:t>
            </a:r>
          </a:p>
        </p:txBody>
      </p:sp>
      <p:sp>
        <p:nvSpPr>
          <p:cNvPr id="58" name="TextBox 57">
            <a:extLst>
              <a:ext uri="{FF2B5EF4-FFF2-40B4-BE49-F238E27FC236}">
                <a16:creationId xmlns:a16="http://schemas.microsoft.com/office/drawing/2014/main" id="{5D7E1873-8D6C-B23A-6C7D-F1C128EB850F}"/>
              </a:ext>
            </a:extLst>
          </p:cNvPr>
          <p:cNvSpPr txBox="1"/>
          <p:nvPr/>
        </p:nvSpPr>
        <p:spPr>
          <a:xfrm>
            <a:off x="1307399" y="3196748"/>
            <a:ext cx="1076240" cy="184666"/>
          </a:xfrm>
          <a:prstGeom prst="rect">
            <a:avLst/>
          </a:prstGeom>
          <a:noFill/>
        </p:spPr>
        <p:txBody>
          <a:bodyPr wrap="square" lIns="0" tIns="0" rIns="0" bIns="0" rtlCol="0">
            <a:spAutoFit/>
          </a:bodyPr>
          <a:lstStyle/>
          <a:p>
            <a:pPr algn="r">
              <a:spcBef>
                <a:spcPts val="0"/>
              </a:spcBef>
              <a:spcAft>
                <a:spcPts val="600"/>
              </a:spcAft>
            </a:pPr>
            <a:r>
              <a:rPr lang="en-US" sz="1200">
                <a:solidFill>
                  <a:schemeClr val="tx1">
                    <a:lumMod val="50000"/>
                    <a:lumOff val="50000"/>
                    <a:alpha val="83000"/>
                  </a:schemeClr>
                </a:solidFill>
              </a:rPr>
              <a:t>CICD</a:t>
            </a:r>
          </a:p>
        </p:txBody>
      </p:sp>
      <p:sp>
        <p:nvSpPr>
          <p:cNvPr id="60" name="TextBox 59">
            <a:extLst>
              <a:ext uri="{FF2B5EF4-FFF2-40B4-BE49-F238E27FC236}">
                <a16:creationId xmlns:a16="http://schemas.microsoft.com/office/drawing/2014/main" id="{494BAC7C-B2BD-4C5A-AFAF-A58416C16B20}"/>
              </a:ext>
            </a:extLst>
          </p:cNvPr>
          <p:cNvSpPr txBox="1"/>
          <p:nvPr/>
        </p:nvSpPr>
        <p:spPr>
          <a:xfrm>
            <a:off x="10025048" y="3193806"/>
            <a:ext cx="1076240" cy="184666"/>
          </a:xfrm>
          <a:prstGeom prst="rect">
            <a:avLst/>
          </a:prstGeom>
          <a:noFill/>
        </p:spPr>
        <p:txBody>
          <a:bodyPr wrap="square" lIns="0" tIns="0" rIns="0" bIns="0" rtlCol="0">
            <a:spAutoFit/>
          </a:bodyPr>
          <a:lstStyle/>
          <a:p>
            <a:pPr>
              <a:spcBef>
                <a:spcPts val="0"/>
              </a:spcBef>
              <a:spcAft>
                <a:spcPts val="600"/>
              </a:spcAft>
            </a:pPr>
            <a:r>
              <a:rPr lang="en-US" sz="1200">
                <a:solidFill>
                  <a:schemeClr val="tx1">
                    <a:lumMod val="50000"/>
                    <a:lumOff val="50000"/>
                    <a:alpha val="83000"/>
                  </a:schemeClr>
                </a:solidFill>
              </a:rPr>
              <a:t>Posture Mgmt</a:t>
            </a:r>
          </a:p>
        </p:txBody>
      </p:sp>
      <p:sp>
        <p:nvSpPr>
          <p:cNvPr id="61" name="TextBox 60">
            <a:extLst>
              <a:ext uri="{FF2B5EF4-FFF2-40B4-BE49-F238E27FC236}">
                <a16:creationId xmlns:a16="http://schemas.microsoft.com/office/drawing/2014/main" id="{CB0FF997-1D86-29BA-E517-E27564B249B1}"/>
              </a:ext>
            </a:extLst>
          </p:cNvPr>
          <p:cNvSpPr txBox="1"/>
          <p:nvPr/>
        </p:nvSpPr>
        <p:spPr>
          <a:xfrm>
            <a:off x="10025048" y="3624978"/>
            <a:ext cx="1076240" cy="184666"/>
          </a:xfrm>
          <a:prstGeom prst="rect">
            <a:avLst/>
          </a:prstGeom>
          <a:noFill/>
        </p:spPr>
        <p:txBody>
          <a:bodyPr wrap="square" lIns="0" tIns="0" rIns="0" bIns="0" rtlCol="0">
            <a:spAutoFit/>
          </a:bodyPr>
          <a:lstStyle/>
          <a:p>
            <a:pPr>
              <a:spcBef>
                <a:spcPts val="0"/>
              </a:spcBef>
              <a:spcAft>
                <a:spcPts val="600"/>
              </a:spcAft>
            </a:pPr>
            <a:r>
              <a:rPr lang="en-US" sz="1200">
                <a:solidFill>
                  <a:schemeClr val="tx1">
                    <a:lumMod val="50000"/>
                    <a:lumOff val="50000"/>
                    <a:alpha val="83000"/>
                  </a:schemeClr>
                </a:solidFill>
              </a:rPr>
              <a:t>Supply Chain</a:t>
            </a:r>
          </a:p>
        </p:txBody>
      </p:sp>
      <p:sp>
        <p:nvSpPr>
          <p:cNvPr id="62" name="TextBox 61">
            <a:extLst>
              <a:ext uri="{FF2B5EF4-FFF2-40B4-BE49-F238E27FC236}">
                <a16:creationId xmlns:a16="http://schemas.microsoft.com/office/drawing/2014/main" id="{FCA99FE3-7632-0282-BE14-14A587761F55}"/>
              </a:ext>
            </a:extLst>
          </p:cNvPr>
          <p:cNvSpPr txBox="1"/>
          <p:nvPr/>
        </p:nvSpPr>
        <p:spPr>
          <a:xfrm>
            <a:off x="10025048" y="2762634"/>
            <a:ext cx="1076240" cy="184666"/>
          </a:xfrm>
          <a:prstGeom prst="rect">
            <a:avLst/>
          </a:prstGeom>
          <a:noFill/>
        </p:spPr>
        <p:txBody>
          <a:bodyPr wrap="square" lIns="0" tIns="0" rIns="0" bIns="0" rtlCol="0">
            <a:spAutoFit/>
          </a:bodyPr>
          <a:lstStyle/>
          <a:p>
            <a:pPr>
              <a:spcBef>
                <a:spcPts val="0"/>
              </a:spcBef>
              <a:spcAft>
                <a:spcPts val="600"/>
              </a:spcAft>
            </a:pPr>
            <a:r>
              <a:rPr lang="en-US" sz="1200">
                <a:solidFill>
                  <a:schemeClr val="tx1">
                    <a:lumMod val="50000"/>
                    <a:lumOff val="50000"/>
                    <a:alpha val="83000"/>
                  </a:schemeClr>
                </a:solidFill>
              </a:rPr>
              <a:t>ITSM</a:t>
            </a:r>
          </a:p>
        </p:txBody>
      </p:sp>
      <p:sp>
        <p:nvSpPr>
          <p:cNvPr id="63" name="TextBox 62">
            <a:extLst>
              <a:ext uri="{FF2B5EF4-FFF2-40B4-BE49-F238E27FC236}">
                <a16:creationId xmlns:a16="http://schemas.microsoft.com/office/drawing/2014/main" id="{3FDCA151-20BE-352F-33C8-180C0D6730A3}"/>
              </a:ext>
            </a:extLst>
          </p:cNvPr>
          <p:cNvSpPr txBox="1"/>
          <p:nvPr/>
        </p:nvSpPr>
        <p:spPr>
          <a:xfrm>
            <a:off x="10025048" y="4056150"/>
            <a:ext cx="1076240" cy="184666"/>
          </a:xfrm>
          <a:prstGeom prst="rect">
            <a:avLst/>
          </a:prstGeom>
          <a:noFill/>
        </p:spPr>
        <p:txBody>
          <a:bodyPr wrap="square" lIns="0" tIns="0" rIns="0" bIns="0" rtlCol="0">
            <a:spAutoFit/>
          </a:bodyPr>
          <a:lstStyle/>
          <a:p>
            <a:pPr>
              <a:spcBef>
                <a:spcPts val="0"/>
              </a:spcBef>
              <a:spcAft>
                <a:spcPts val="600"/>
              </a:spcAft>
            </a:pPr>
            <a:r>
              <a:rPr lang="en-US" sz="1200">
                <a:solidFill>
                  <a:schemeClr val="tx1">
                    <a:lumMod val="50000"/>
                    <a:lumOff val="50000"/>
                    <a:alpha val="83000"/>
                  </a:schemeClr>
                </a:solidFill>
              </a:rPr>
              <a:t>Compliance</a:t>
            </a:r>
          </a:p>
        </p:txBody>
      </p:sp>
      <p:sp>
        <p:nvSpPr>
          <p:cNvPr id="64" name="TextBox 63">
            <a:extLst>
              <a:ext uri="{FF2B5EF4-FFF2-40B4-BE49-F238E27FC236}">
                <a16:creationId xmlns:a16="http://schemas.microsoft.com/office/drawing/2014/main" id="{9DD8354E-0383-E802-B30F-DA77E08151F2}"/>
              </a:ext>
            </a:extLst>
          </p:cNvPr>
          <p:cNvSpPr txBox="1"/>
          <p:nvPr/>
        </p:nvSpPr>
        <p:spPr>
          <a:xfrm>
            <a:off x="10025048" y="4487321"/>
            <a:ext cx="1076240" cy="184666"/>
          </a:xfrm>
          <a:prstGeom prst="rect">
            <a:avLst/>
          </a:prstGeom>
          <a:noFill/>
        </p:spPr>
        <p:txBody>
          <a:bodyPr wrap="square" lIns="0" tIns="0" rIns="0" bIns="0" rtlCol="0">
            <a:spAutoFit/>
          </a:bodyPr>
          <a:lstStyle/>
          <a:p>
            <a:pPr>
              <a:spcBef>
                <a:spcPts val="0"/>
              </a:spcBef>
              <a:spcAft>
                <a:spcPts val="600"/>
              </a:spcAft>
            </a:pPr>
            <a:r>
              <a:rPr lang="en-US" sz="1200">
                <a:solidFill>
                  <a:schemeClr val="tx1">
                    <a:lumMod val="50000"/>
                    <a:lumOff val="50000"/>
                    <a:alpha val="83000"/>
                  </a:schemeClr>
                </a:solidFill>
              </a:rPr>
              <a:t>OSPO</a:t>
            </a:r>
          </a:p>
        </p:txBody>
      </p:sp>
      <p:sp>
        <p:nvSpPr>
          <p:cNvPr id="2" name="TextBox 1">
            <a:extLst>
              <a:ext uri="{FF2B5EF4-FFF2-40B4-BE49-F238E27FC236}">
                <a16:creationId xmlns:a16="http://schemas.microsoft.com/office/drawing/2014/main" id="{560989B4-11A4-5264-43CC-D223237867EE}"/>
              </a:ext>
            </a:extLst>
          </p:cNvPr>
          <p:cNvSpPr txBox="1"/>
          <p:nvPr/>
        </p:nvSpPr>
        <p:spPr>
          <a:xfrm rot="1247716">
            <a:off x="9505738" y="2256597"/>
            <a:ext cx="2326747" cy="276999"/>
          </a:xfrm>
          <a:prstGeom prst="rect">
            <a:avLst/>
          </a:prstGeom>
          <a:noFill/>
        </p:spPr>
        <p:txBody>
          <a:bodyPr wrap="square" lIns="0" tIns="0" rIns="0" bIns="0" rtlCol="0">
            <a:spAutoFit/>
          </a:bodyPr>
          <a:lstStyle/>
          <a:p>
            <a:pPr indent="854075" algn="ctr">
              <a:spcBef>
                <a:spcPts val="0"/>
              </a:spcBef>
              <a:spcAft>
                <a:spcPts val="600"/>
              </a:spcAft>
            </a:pPr>
            <a:r>
              <a:rPr lang="en-US">
                <a:solidFill>
                  <a:schemeClr val="bg1">
                    <a:alpha val="32000"/>
                  </a:schemeClr>
                </a:solidFill>
              </a:rPr>
              <a:t>Governance</a:t>
            </a:r>
          </a:p>
        </p:txBody>
      </p:sp>
      <p:grpSp>
        <p:nvGrpSpPr>
          <p:cNvPr id="16" name="Group 15">
            <a:extLst>
              <a:ext uri="{FF2B5EF4-FFF2-40B4-BE49-F238E27FC236}">
                <a16:creationId xmlns:a16="http://schemas.microsoft.com/office/drawing/2014/main" id="{28A921D8-93C2-E75C-C77A-5D9366B54091}"/>
              </a:ext>
            </a:extLst>
          </p:cNvPr>
          <p:cNvGrpSpPr/>
          <p:nvPr/>
        </p:nvGrpSpPr>
        <p:grpSpPr>
          <a:xfrm>
            <a:off x="6006326" y="2828880"/>
            <a:ext cx="440737" cy="440737"/>
            <a:chOff x="3543072" y="2963460"/>
            <a:chExt cx="440737" cy="440737"/>
          </a:xfrm>
        </p:grpSpPr>
        <p:grpSp>
          <p:nvGrpSpPr>
            <p:cNvPr id="90" name="Group 89">
              <a:extLst>
                <a:ext uri="{FF2B5EF4-FFF2-40B4-BE49-F238E27FC236}">
                  <a16:creationId xmlns:a16="http://schemas.microsoft.com/office/drawing/2014/main" id="{20E1DF27-6401-010E-CD0C-5ECF8746A5B6}"/>
                </a:ext>
              </a:extLst>
            </p:cNvPr>
            <p:cNvGrpSpPr/>
            <p:nvPr/>
          </p:nvGrpSpPr>
          <p:grpSpPr>
            <a:xfrm>
              <a:off x="3543072" y="2963460"/>
              <a:ext cx="440737" cy="440737"/>
              <a:chOff x="3761748" y="3801003"/>
              <a:chExt cx="539028" cy="539028"/>
            </a:xfrm>
          </p:grpSpPr>
          <p:pic>
            <p:nvPicPr>
              <p:cNvPr id="91" name="Graphic 90">
                <a:extLst>
                  <a:ext uri="{FF2B5EF4-FFF2-40B4-BE49-F238E27FC236}">
                    <a16:creationId xmlns:a16="http://schemas.microsoft.com/office/drawing/2014/main" id="{3DD1C642-75B1-62F3-F7CD-881F9794BF55}"/>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flipH="1">
                <a:off x="3761748" y="3801003"/>
                <a:ext cx="539028" cy="539028"/>
              </a:xfrm>
              <a:prstGeom prst="rect">
                <a:avLst/>
              </a:prstGeom>
            </p:spPr>
          </p:pic>
          <p:pic>
            <p:nvPicPr>
              <p:cNvPr id="92" name="Graphic 91">
                <a:extLst>
                  <a:ext uri="{FF2B5EF4-FFF2-40B4-BE49-F238E27FC236}">
                    <a16:creationId xmlns:a16="http://schemas.microsoft.com/office/drawing/2014/main" id="{B5772EB5-0E00-883B-B59B-62E33809296E}"/>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964553" y="3925629"/>
                <a:ext cx="205607" cy="205607"/>
              </a:xfrm>
              <a:prstGeom prst="rect">
                <a:avLst/>
              </a:prstGeom>
            </p:spPr>
          </p:pic>
        </p:grpSp>
        <p:sp>
          <p:nvSpPr>
            <p:cNvPr id="7" name="Oval 6">
              <a:extLst>
                <a:ext uri="{FF2B5EF4-FFF2-40B4-BE49-F238E27FC236}">
                  <a16:creationId xmlns:a16="http://schemas.microsoft.com/office/drawing/2014/main" id="{47D51749-476F-501C-FD78-125165A3901A}"/>
                </a:ext>
              </a:extLst>
            </p:cNvPr>
            <p:cNvSpPr/>
            <p:nvPr/>
          </p:nvSpPr>
          <p:spPr>
            <a:xfrm>
              <a:off x="3699616" y="3042807"/>
              <a:ext cx="205046" cy="20504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0"/>
                </a:spcBef>
                <a:spcAft>
                  <a:spcPts val="600"/>
                </a:spcAft>
              </a:pPr>
              <a:endParaRPr lang="en-US">
                <a:solidFill>
                  <a:schemeClr val="tx1"/>
                </a:solidFill>
              </a:endParaRPr>
            </a:p>
          </p:txBody>
        </p:sp>
        <p:sp>
          <p:nvSpPr>
            <p:cNvPr id="11" name="Rectangle 10">
              <a:extLst>
                <a:ext uri="{FF2B5EF4-FFF2-40B4-BE49-F238E27FC236}">
                  <a16:creationId xmlns:a16="http://schemas.microsoft.com/office/drawing/2014/main" id="{AA9E3132-9EA1-9384-5205-C5273B6014E8}"/>
                </a:ext>
              </a:extLst>
            </p:cNvPr>
            <p:cNvSpPr/>
            <p:nvPr/>
          </p:nvSpPr>
          <p:spPr>
            <a:xfrm>
              <a:off x="3732536" y="3158188"/>
              <a:ext cx="134397"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0"/>
                </a:spcBef>
                <a:spcAft>
                  <a:spcPts val="600"/>
                </a:spcAft>
              </a:pPr>
              <a:endParaRPr lang="en-US">
                <a:solidFill>
                  <a:schemeClr val="tx1"/>
                </a:solidFill>
              </a:endParaRPr>
            </a:p>
          </p:txBody>
        </p:sp>
        <p:sp>
          <p:nvSpPr>
            <p:cNvPr id="13" name="Rectangle 12">
              <a:extLst>
                <a:ext uri="{FF2B5EF4-FFF2-40B4-BE49-F238E27FC236}">
                  <a16:creationId xmlns:a16="http://schemas.microsoft.com/office/drawing/2014/main" id="{AF3F370A-9F4D-9018-C110-855E32A0FDF9}"/>
                </a:ext>
              </a:extLst>
            </p:cNvPr>
            <p:cNvSpPr/>
            <p:nvPr/>
          </p:nvSpPr>
          <p:spPr>
            <a:xfrm>
              <a:off x="3729549" y="3086432"/>
              <a:ext cx="64360" cy="643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0"/>
                </a:spcBef>
                <a:spcAft>
                  <a:spcPts val="600"/>
                </a:spcAft>
              </a:pPr>
              <a:endParaRPr lang="en-US">
                <a:solidFill>
                  <a:schemeClr val="tx1"/>
                </a:solidFill>
              </a:endParaRPr>
            </a:p>
          </p:txBody>
        </p:sp>
        <p:sp>
          <p:nvSpPr>
            <p:cNvPr id="15" name="Rectangle 14">
              <a:extLst>
                <a:ext uri="{FF2B5EF4-FFF2-40B4-BE49-F238E27FC236}">
                  <a16:creationId xmlns:a16="http://schemas.microsoft.com/office/drawing/2014/main" id="{D50FF31B-C5EC-0682-909F-4DC27569D931}"/>
                </a:ext>
              </a:extLst>
            </p:cNvPr>
            <p:cNvSpPr/>
            <p:nvPr/>
          </p:nvSpPr>
          <p:spPr>
            <a:xfrm>
              <a:off x="3802574" y="3086432"/>
              <a:ext cx="64360" cy="643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0"/>
                </a:spcBef>
                <a:spcAft>
                  <a:spcPts val="600"/>
                </a:spcAft>
              </a:pPr>
              <a:endParaRPr lang="en-US">
                <a:solidFill>
                  <a:schemeClr val="tx1"/>
                </a:solidFill>
              </a:endParaRPr>
            </a:p>
          </p:txBody>
        </p:sp>
      </p:grpSp>
      <p:sp>
        <p:nvSpPr>
          <p:cNvPr id="22" name="Rounded Rectangle 21">
            <a:extLst>
              <a:ext uri="{FF2B5EF4-FFF2-40B4-BE49-F238E27FC236}">
                <a16:creationId xmlns:a16="http://schemas.microsoft.com/office/drawing/2014/main" id="{A3C2F774-76FC-7A17-7E07-1588B0BA8238}"/>
              </a:ext>
            </a:extLst>
          </p:cNvPr>
          <p:cNvSpPr/>
          <p:nvPr/>
        </p:nvSpPr>
        <p:spPr>
          <a:xfrm>
            <a:off x="2628325" y="3981393"/>
            <a:ext cx="7264336" cy="322442"/>
          </a:xfrm>
          <a:prstGeom prst="round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ounded Rectangle 24">
            <a:extLst>
              <a:ext uri="{FF2B5EF4-FFF2-40B4-BE49-F238E27FC236}">
                <a16:creationId xmlns:a16="http://schemas.microsoft.com/office/drawing/2014/main" id="{B80B580D-06C2-6D5F-8C3A-78138F2F5472}"/>
              </a:ext>
            </a:extLst>
          </p:cNvPr>
          <p:cNvSpPr/>
          <p:nvPr/>
        </p:nvSpPr>
        <p:spPr>
          <a:xfrm>
            <a:off x="2623293" y="4391329"/>
            <a:ext cx="7264336" cy="322442"/>
          </a:xfrm>
          <a:prstGeom prst="round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ounded Rectangle 27">
            <a:extLst>
              <a:ext uri="{FF2B5EF4-FFF2-40B4-BE49-F238E27FC236}">
                <a16:creationId xmlns:a16="http://schemas.microsoft.com/office/drawing/2014/main" id="{DA19246C-47B2-9802-D36B-561E7F52BFE4}"/>
              </a:ext>
            </a:extLst>
          </p:cNvPr>
          <p:cNvSpPr/>
          <p:nvPr/>
        </p:nvSpPr>
        <p:spPr>
          <a:xfrm>
            <a:off x="2618749" y="4802056"/>
            <a:ext cx="7264336" cy="322442"/>
          </a:xfrm>
          <a:prstGeom prst="round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Connector 29">
            <a:extLst>
              <a:ext uri="{FF2B5EF4-FFF2-40B4-BE49-F238E27FC236}">
                <a16:creationId xmlns:a16="http://schemas.microsoft.com/office/drawing/2014/main" id="{34DB9C4C-3BFE-3949-0761-9A563FF0031C}"/>
              </a:ext>
            </a:extLst>
          </p:cNvPr>
          <p:cNvCxnSpPr>
            <a:cxnSpLocks/>
          </p:cNvCxnSpPr>
          <p:nvPr/>
        </p:nvCxnSpPr>
        <p:spPr>
          <a:xfrm>
            <a:off x="5198875" y="5205652"/>
            <a:ext cx="0" cy="216532"/>
          </a:xfrm>
          <a:prstGeom prst="line">
            <a:avLst/>
          </a:prstGeom>
          <a:ln w="19050">
            <a:solidFill>
              <a:schemeClr val="bg1"/>
            </a:solidFill>
            <a:tailEnd type="none"/>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5E854B93-6E11-4872-A8F6-1738296CEE68}"/>
              </a:ext>
            </a:extLst>
          </p:cNvPr>
          <p:cNvSpPr txBox="1"/>
          <p:nvPr/>
        </p:nvSpPr>
        <p:spPr>
          <a:xfrm>
            <a:off x="2663818" y="4009761"/>
            <a:ext cx="7215900" cy="276999"/>
          </a:xfrm>
          <a:prstGeom prst="rect">
            <a:avLst/>
          </a:prstGeom>
          <a:noFill/>
        </p:spPr>
        <p:txBody>
          <a:bodyPr wrap="square" rtlCol="0">
            <a:spAutoFit/>
          </a:bodyPr>
          <a:lstStyle/>
          <a:p>
            <a:pPr algn="ctr">
              <a:spcBef>
                <a:spcPts val="0"/>
              </a:spcBef>
              <a:spcAft>
                <a:spcPts val="0"/>
              </a:spcAft>
            </a:pPr>
            <a:r>
              <a:rPr lang="en-US" sz="1200" b="1">
                <a:solidFill>
                  <a:schemeClr val="bg1"/>
                </a:solidFill>
              </a:rPr>
              <a:t>Open Source Select</a:t>
            </a:r>
          </a:p>
        </p:txBody>
      </p:sp>
      <p:pic>
        <p:nvPicPr>
          <p:cNvPr id="18" name="Picture 2" descr="The Debricked Blog | Welcome onboard!">
            <a:extLst>
              <a:ext uri="{FF2B5EF4-FFF2-40B4-BE49-F238E27FC236}">
                <a16:creationId xmlns:a16="http://schemas.microsoft.com/office/drawing/2014/main" id="{5D6F21EE-6FCA-9F14-DC64-64948FFADD92}"/>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r="92169"/>
          <a:stretch/>
        </p:blipFill>
        <p:spPr bwMode="auto">
          <a:xfrm>
            <a:off x="5300854" y="3994513"/>
            <a:ext cx="189977" cy="329798"/>
          </a:xfrm>
          <a:prstGeom prst="rect">
            <a:avLst/>
          </a:prstGeom>
          <a:noFill/>
          <a:extLst>
            <a:ext uri="{909E8E84-426E-40DD-AFC4-6F175D3DCCD1}">
              <a14:hiddenFill xmlns:a14="http://schemas.microsoft.com/office/drawing/2010/main">
                <a:solidFill>
                  <a:srgbClr val="FFFFFF"/>
                </a:solidFill>
              </a14:hiddenFill>
            </a:ext>
          </a:extLst>
        </p:spPr>
      </p:pic>
      <p:sp>
        <p:nvSpPr>
          <p:cNvPr id="101" name="TextBox 100">
            <a:extLst>
              <a:ext uri="{FF2B5EF4-FFF2-40B4-BE49-F238E27FC236}">
                <a16:creationId xmlns:a16="http://schemas.microsoft.com/office/drawing/2014/main" id="{741C2AC6-CC9F-A248-02E9-957A9CE15FF6}"/>
              </a:ext>
            </a:extLst>
          </p:cNvPr>
          <p:cNvSpPr txBox="1"/>
          <p:nvPr/>
        </p:nvSpPr>
        <p:spPr>
          <a:xfrm>
            <a:off x="2663818" y="4425317"/>
            <a:ext cx="7215900" cy="276999"/>
          </a:xfrm>
          <a:prstGeom prst="rect">
            <a:avLst/>
          </a:prstGeom>
          <a:noFill/>
        </p:spPr>
        <p:txBody>
          <a:bodyPr wrap="square" rtlCol="0">
            <a:spAutoFit/>
          </a:bodyPr>
          <a:lstStyle/>
          <a:p>
            <a:pPr algn="ctr">
              <a:spcBef>
                <a:spcPts val="0"/>
              </a:spcBef>
              <a:spcAft>
                <a:spcPts val="0"/>
              </a:spcAft>
            </a:pPr>
            <a:r>
              <a:rPr lang="en-US" sz="1200" b="1">
                <a:solidFill>
                  <a:schemeClr val="bg1"/>
                </a:solidFill>
              </a:rPr>
              <a:t>Fortify Aviator</a:t>
            </a: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75478F2D-AE50-98C4-EC35-13D9F166E37A}"/>
              </a:ext>
            </a:extLst>
          </p:cNvPr>
          <p:cNvPicPr>
            <a:picLocks noChangeAspect="1"/>
          </p:cNvPicPr>
          <p:nvPr/>
        </p:nvPicPr>
        <p:blipFill rotWithShape="1">
          <a:blip r:embed="rId16">
            <a:lum bright="70000" contrast="-70000"/>
            <a:extLst>
              <a:ext uri="{BEBA8EAE-BF5A-486C-A8C5-ECC9F3942E4B}">
                <a14:imgProps xmlns:a14="http://schemas.microsoft.com/office/drawing/2010/main">
                  <a14:imgLayer r:embed="rId17">
                    <a14:imgEffect>
                      <a14:colorTemperature colorTemp="1500"/>
                    </a14:imgEffect>
                    <a14:imgEffect>
                      <a14:saturation sat="0"/>
                    </a14:imgEffect>
                  </a14:imgLayer>
                </a14:imgProps>
              </a:ext>
              <a:ext uri="{28A0092B-C50C-407E-A947-70E740481C1C}">
                <a14:useLocalDpi xmlns:a14="http://schemas.microsoft.com/office/drawing/2010/main" val="0"/>
              </a:ext>
            </a:extLst>
          </a:blip>
          <a:srcRect t="20279" b="36788"/>
          <a:stretch/>
        </p:blipFill>
        <p:spPr>
          <a:xfrm>
            <a:off x="5172169" y="4433878"/>
            <a:ext cx="532454" cy="228600"/>
          </a:xfrm>
          <a:prstGeom prst="rect">
            <a:avLst/>
          </a:prstGeom>
        </p:spPr>
      </p:pic>
      <p:sp>
        <p:nvSpPr>
          <p:cNvPr id="20" name="TextBox 19">
            <a:extLst>
              <a:ext uri="{FF2B5EF4-FFF2-40B4-BE49-F238E27FC236}">
                <a16:creationId xmlns:a16="http://schemas.microsoft.com/office/drawing/2014/main" id="{F880BA6E-44B6-144F-F4E3-455DB65F2BD2}"/>
              </a:ext>
            </a:extLst>
          </p:cNvPr>
          <p:cNvSpPr txBox="1"/>
          <p:nvPr/>
        </p:nvSpPr>
        <p:spPr>
          <a:xfrm>
            <a:off x="2623293" y="4824777"/>
            <a:ext cx="7224052" cy="276999"/>
          </a:xfrm>
          <a:prstGeom prst="rect">
            <a:avLst/>
          </a:prstGeom>
          <a:noFill/>
        </p:spPr>
        <p:txBody>
          <a:bodyPr wrap="square" rtlCol="0">
            <a:spAutoFit/>
          </a:bodyPr>
          <a:lstStyle/>
          <a:p>
            <a:pPr algn="ctr">
              <a:spcBef>
                <a:spcPts val="0"/>
              </a:spcBef>
              <a:spcAft>
                <a:spcPts val="0"/>
              </a:spcAft>
            </a:pPr>
            <a:r>
              <a:rPr lang="en-US" sz="1200" b="1">
                <a:solidFill>
                  <a:schemeClr val="bg1"/>
                </a:solidFill>
              </a:rPr>
              <a:t>Secure Development Training</a:t>
            </a:r>
          </a:p>
        </p:txBody>
      </p:sp>
      <p:pic>
        <p:nvPicPr>
          <p:cNvPr id="31" name="Picture 30" descr="A white and black logo&#10;&#10;Description automatically generated">
            <a:extLst>
              <a:ext uri="{FF2B5EF4-FFF2-40B4-BE49-F238E27FC236}">
                <a16:creationId xmlns:a16="http://schemas.microsoft.com/office/drawing/2014/main" id="{F63F5610-7FFD-F440-DA10-829F147C8EF1}"/>
              </a:ext>
            </a:extLst>
          </p:cNvPr>
          <p:cNvPicPr>
            <a:picLocks noChangeAspect="1"/>
          </p:cNvPicPr>
          <p:nvPr/>
        </p:nvPicPr>
        <p:blipFill>
          <a:blip r:embed="rId18"/>
          <a:stretch>
            <a:fillRect/>
          </a:stretch>
        </p:blipFill>
        <p:spPr>
          <a:xfrm>
            <a:off x="4900212" y="4875056"/>
            <a:ext cx="185747" cy="185747"/>
          </a:xfrm>
          <a:prstGeom prst="rect">
            <a:avLst/>
          </a:prstGeom>
        </p:spPr>
      </p:pic>
    </p:spTree>
    <p:extLst>
      <p:ext uri="{BB962C8B-B14F-4D97-AF65-F5344CB8AC3E}">
        <p14:creationId xmlns:p14="http://schemas.microsoft.com/office/powerpoint/2010/main" val="9745150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2B0900-0296-C468-0AE9-368AECFC2F7F}"/>
              </a:ext>
            </a:extLst>
          </p:cNvPr>
          <p:cNvSpPr>
            <a:spLocks noGrp="1"/>
          </p:cNvSpPr>
          <p:nvPr>
            <p:ph type="title"/>
          </p:nvPr>
        </p:nvSpPr>
        <p:spPr/>
        <p:txBody>
          <a:bodyPr/>
          <a:lstStyle/>
          <a:p>
            <a:r>
              <a:rPr lang="en-US" dirty="0"/>
              <a:t>Fortify ABAP – What’s New</a:t>
            </a:r>
          </a:p>
        </p:txBody>
      </p:sp>
      <p:sp>
        <p:nvSpPr>
          <p:cNvPr id="3" name="Content Placeholder 2">
            <a:extLst>
              <a:ext uri="{FF2B5EF4-FFF2-40B4-BE49-F238E27FC236}">
                <a16:creationId xmlns:a16="http://schemas.microsoft.com/office/drawing/2014/main" id="{921F684D-A97F-F4FA-4822-781F67037242}"/>
              </a:ext>
            </a:extLst>
          </p:cNvPr>
          <p:cNvSpPr>
            <a:spLocks noGrp="1"/>
          </p:cNvSpPr>
          <p:nvPr>
            <p:ph idx="1"/>
          </p:nvPr>
        </p:nvSpPr>
        <p:spPr/>
        <p:txBody>
          <a:bodyPr/>
          <a:lstStyle/>
          <a:p>
            <a:r>
              <a:rPr lang="en-US" dirty="0"/>
              <a:t>Fortify Static Code Analyzer version 24.4 supports ABAP Platform 2023 / ABAP 7.58</a:t>
            </a:r>
          </a:p>
          <a:p>
            <a:endParaRPr lang="en-US" dirty="0"/>
          </a:p>
          <a:p>
            <a:r>
              <a:rPr lang="en-US" dirty="0"/>
              <a:t>The support includes S/4 HANA.</a:t>
            </a:r>
          </a:p>
          <a:p>
            <a:endParaRPr lang="en-US" dirty="0"/>
          </a:p>
          <a:p>
            <a:r>
              <a:rPr lang="en-US" dirty="0"/>
              <a:t>Version 24.4 also improves our support for the older ABAP 6 version</a:t>
            </a:r>
          </a:p>
          <a:p>
            <a:endParaRPr lang="en-US" dirty="0"/>
          </a:p>
          <a:p>
            <a:r>
              <a:rPr lang="en-US" sz="1800" dirty="0"/>
              <a:t>Minor limitation: data flows through “table types”, “REDUCE” operator not yet supported.</a:t>
            </a:r>
          </a:p>
          <a:p>
            <a:endParaRPr lang="en-US" dirty="0"/>
          </a:p>
        </p:txBody>
      </p:sp>
    </p:spTree>
    <p:extLst>
      <p:ext uri="{BB962C8B-B14F-4D97-AF65-F5344CB8AC3E}">
        <p14:creationId xmlns:p14="http://schemas.microsoft.com/office/powerpoint/2010/main" val="27783031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2B0900-0296-C468-0AE9-368AECFC2F7F}"/>
              </a:ext>
            </a:extLst>
          </p:cNvPr>
          <p:cNvSpPr>
            <a:spLocks noGrp="1"/>
          </p:cNvSpPr>
          <p:nvPr>
            <p:ph type="title"/>
          </p:nvPr>
        </p:nvSpPr>
        <p:spPr/>
        <p:txBody>
          <a:bodyPr/>
          <a:lstStyle/>
          <a:p>
            <a:r>
              <a:rPr lang="en-US" dirty="0"/>
              <a:t>Fortify ABAP – Latest Rule pack</a:t>
            </a:r>
          </a:p>
        </p:txBody>
      </p:sp>
      <p:sp>
        <p:nvSpPr>
          <p:cNvPr id="4" name="Content Placeholder 3">
            <a:extLst>
              <a:ext uri="{FF2B5EF4-FFF2-40B4-BE49-F238E27FC236}">
                <a16:creationId xmlns:a16="http://schemas.microsoft.com/office/drawing/2014/main" id="{E7E7F873-B162-673E-9D8F-4944AD2DB13F}"/>
              </a:ext>
            </a:extLst>
          </p:cNvPr>
          <p:cNvSpPr>
            <a:spLocks noGrp="1"/>
          </p:cNvSpPr>
          <p:nvPr>
            <p:ph idx="1"/>
          </p:nvPr>
        </p:nvSpPr>
        <p:spPr/>
        <p:txBody>
          <a:bodyPr/>
          <a:lstStyle/>
          <a:p>
            <a:endParaRPr lang="en-US"/>
          </a:p>
        </p:txBody>
      </p:sp>
      <p:sp>
        <p:nvSpPr>
          <p:cNvPr id="53" name="TextBox 52">
            <a:extLst>
              <a:ext uri="{FF2B5EF4-FFF2-40B4-BE49-F238E27FC236}">
                <a16:creationId xmlns:a16="http://schemas.microsoft.com/office/drawing/2014/main" id="{1C11E294-276D-2FBE-6889-B92BF72406CE}"/>
              </a:ext>
            </a:extLst>
          </p:cNvPr>
          <p:cNvSpPr txBox="1"/>
          <p:nvPr/>
        </p:nvSpPr>
        <p:spPr>
          <a:xfrm>
            <a:off x="322958" y="927219"/>
            <a:ext cx="11532898" cy="1402948"/>
          </a:xfrm>
          <a:prstGeom prst="rect">
            <a:avLst/>
          </a:prstGeom>
          <a:noFill/>
        </p:spPr>
        <p:txBody>
          <a:bodyPr wrap="square">
            <a:spAutoFit/>
          </a:bodyPr>
          <a:lstStyle/>
          <a:p>
            <a:r>
              <a:rPr lang="en-US" dirty="0">
                <a:hlinkClick r:id="rId3"/>
              </a:rPr>
              <a:t>Fortify Software Security Content Update 25.1 - Fortify Tips - OpenText Fortify</a:t>
            </a:r>
            <a:endParaRPr lang="en-US" dirty="0"/>
          </a:p>
          <a:p>
            <a:pPr algn="l"/>
            <a:r>
              <a:rPr lang="en-US" sz="1400" b="0" i="0" dirty="0">
                <a:solidFill>
                  <a:srgbClr val="000000"/>
                </a:solidFill>
                <a:effectLst/>
                <a:latin typeface="Aktiv Grotesk reg"/>
              </a:rPr>
              <a:t>ABAP (Advanced Business Application Programming) is SAP’s primary programming language for developing robust business applications within the SAP ecosystem. It supports both procedural and object-oriented paradigms, integrates seamlessly with SAP’s data and application frameworks, and underpins a wide range of enterprise-level solutions. Improvements to category coverage span 11 existing categories and adds support for the following categories in ABAP applications:</a:t>
            </a:r>
          </a:p>
        </p:txBody>
      </p:sp>
      <p:graphicFrame>
        <p:nvGraphicFramePr>
          <p:cNvPr id="3" name="Diagram 2">
            <a:extLst>
              <a:ext uri="{FF2B5EF4-FFF2-40B4-BE49-F238E27FC236}">
                <a16:creationId xmlns:a16="http://schemas.microsoft.com/office/drawing/2014/main" id="{11A6CA63-B650-BCD8-62CA-B6B2B78D9BA9}"/>
              </a:ext>
            </a:extLst>
          </p:cNvPr>
          <p:cNvGraphicFramePr/>
          <p:nvPr/>
        </p:nvGraphicFramePr>
        <p:xfrm>
          <a:off x="-1608509" y="2495372"/>
          <a:ext cx="11043065" cy="316576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5538891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2B0900-0296-C468-0AE9-368AECFC2F7F}"/>
              </a:ext>
            </a:extLst>
          </p:cNvPr>
          <p:cNvSpPr>
            <a:spLocks noGrp="1"/>
          </p:cNvSpPr>
          <p:nvPr>
            <p:ph type="title"/>
          </p:nvPr>
        </p:nvSpPr>
        <p:spPr/>
        <p:txBody>
          <a:bodyPr/>
          <a:lstStyle/>
          <a:p>
            <a:r>
              <a:rPr lang="en-US" dirty="0"/>
              <a:t>Fortify Scan ABAP – Coverage</a:t>
            </a:r>
          </a:p>
        </p:txBody>
      </p:sp>
      <p:sp>
        <p:nvSpPr>
          <p:cNvPr id="5" name="TextBox 4">
            <a:extLst>
              <a:ext uri="{FF2B5EF4-FFF2-40B4-BE49-F238E27FC236}">
                <a16:creationId xmlns:a16="http://schemas.microsoft.com/office/drawing/2014/main" id="{9F0F1F6B-C8CD-6971-2025-702248F90A61}"/>
              </a:ext>
            </a:extLst>
          </p:cNvPr>
          <p:cNvSpPr txBox="1"/>
          <p:nvPr/>
        </p:nvSpPr>
        <p:spPr>
          <a:xfrm>
            <a:off x="395577" y="1042673"/>
            <a:ext cx="11532898" cy="707886"/>
          </a:xfrm>
          <a:prstGeom prst="rect">
            <a:avLst/>
          </a:prstGeom>
          <a:noFill/>
        </p:spPr>
        <p:txBody>
          <a:bodyPr wrap="square">
            <a:spAutoFit/>
          </a:bodyPr>
          <a:lstStyle/>
          <a:p>
            <a:r>
              <a:rPr lang="en-US" dirty="0"/>
              <a:t>Fortify has a comprehensive set of rules for finding vulnerabilities in SAP ABAP Code (see </a:t>
            </a:r>
            <a:r>
              <a:rPr lang="en-US" dirty="0">
                <a:hlinkClick r:id="rId3"/>
              </a:rPr>
              <a:t>https://vulncat.fortify.com/en/weakness?codelang=ABAP</a:t>
            </a:r>
            <a:r>
              <a:rPr lang="en-US" dirty="0"/>
              <a:t> for some examples).</a:t>
            </a:r>
          </a:p>
        </p:txBody>
      </p:sp>
      <p:pic>
        <p:nvPicPr>
          <p:cNvPr id="8" name="Picture 7">
            <a:extLst>
              <a:ext uri="{FF2B5EF4-FFF2-40B4-BE49-F238E27FC236}">
                <a16:creationId xmlns:a16="http://schemas.microsoft.com/office/drawing/2014/main" id="{A5C65E9E-F652-E84D-2AEC-54C3FA1EF687}"/>
              </a:ext>
            </a:extLst>
          </p:cNvPr>
          <p:cNvPicPr>
            <a:picLocks noChangeAspect="1"/>
          </p:cNvPicPr>
          <p:nvPr/>
        </p:nvPicPr>
        <p:blipFill>
          <a:blip r:embed="rId4"/>
          <a:stretch>
            <a:fillRect/>
          </a:stretch>
        </p:blipFill>
        <p:spPr>
          <a:xfrm>
            <a:off x="263525" y="1852762"/>
            <a:ext cx="10778662" cy="4852837"/>
          </a:xfrm>
          <a:prstGeom prst="rect">
            <a:avLst/>
          </a:prstGeom>
        </p:spPr>
      </p:pic>
    </p:spTree>
    <p:extLst>
      <p:ext uri="{BB962C8B-B14F-4D97-AF65-F5344CB8AC3E}">
        <p14:creationId xmlns:p14="http://schemas.microsoft.com/office/powerpoint/2010/main" val="10876700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2B0900-0296-C468-0AE9-368AECFC2F7F}"/>
              </a:ext>
            </a:extLst>
          </p:cNvPr>
          <p:cNvSpPr>
            <a:spLocks noGrp="1"/>
          </p:cNvSpPr>
          <p:nvPr>
            <p:ph type="title"/>
          </p:nvPr>
        </p:nvSpPr>
        <p:spPr/>
        <p:txBody>
          <a:bodyPr/>
          <a:lstStyle/>
          <a:p>
            <a:r>
              <a:rPr lang="en-US" dirty="0"/>
              <a:t>Fortify Scan ABAP –</a:t>
            </a:r>
            <a:r>
              <a:rPr lang="en-US" b="1" dirty="0"/>
              <a:t>Extractor</a:t>
            </a:r>
            <a:r>
              <a:rPr lang="en-US" dirty="0"/>
              <a:t> </a:t>
            </a:r>
          </a:p>
        </p:txBody>
      </p:sp>
      <p:sp>
        <p:nvSpPr>
          <p:cNvPr id="5" name="TextBox 4">
            <a:extLst>
              <a:ext uri="{FF2B5EF4-FFF2-40B4-BE49-F238E27FC236}">
                <a16:creationId xmlns:a16="http://schemas.microsoft.com/office/drawing/2014/main" id="{A4D60104-E28E-18C2-517F-DA7C78106696}"/>
              </a:ext>
            </a:extLst>
          </p:cNvPr>
          <p:cNvSpPr txBox="1"/>
          <p:nvPr/>
        </p:nvSpPr>
        <p:spPr>
          <a:xfrm>
            <a:off x="276711" y="940681"/>
            <a:ext cx="11638578" cy="707886"/>
          </a:xfrm>
          <a:prstGeom prst="rect">
            <a:avLst/>
          </a:prstGeom>
          <a:noFill/>
        </p:spPr>
        <p:txBody>
          <a:bodyPr wrap="square">
            <a:spAutoFit/>
          </a:bodyPr>
          <a:lstStyle/>
          <a:p>
            <a:r>
              <a:rPr lang="en-US" dirty="0"/>
              <a:t>The </a:t>
            </a:r>
            <a:r>
              <a:rPr lang="en-US" b="1" dirty="0"/>
              <a:t>Fortify ABAP Extractor</a:t>
            </a:r>
            <a:r>
              <a:rPr lang="en-US" dirty="0"/>
              <a:t> automates the process of extracting SAP ABAP Program code and scanning for vulnerabilities.</a:t>
            </a:r>
          </a:p>
        </p:txBody>
      </p:sp>
      <p:pic>
        <p:nvPicPr>
          <p:cNvPr id="12" name="Picture 11">
            <a:extLst>
              <a:ext uri="{FF2B5EF4-FFF2-40B4-BE49-F238E27FC236}">
                <a16:creationId xmlns:a16="http://schemas.microsoft.com/office/drawing/2014/main" id="{18D42934-21F5-DC78-77A4-1C2375C825FC}"/>
              </a:ext>
            </a:extLst>
          </p:cNvPr>
          <p:cNvPicPr>
            <a:picLocks noChangeAspect="1"/>
          </p:cNvPicPr>
          <p:nvPr/>
        </p:nvPicPr>
        <p:blipFill>
          <a:blip r:embed="rId3"/>
          <a:stretch>
            <a:fillRect/>
          </a:stretch>
        </p:blipFill>
        <p:spPr>
          <a:xfrm>
            <a:off x="939387" y="1636868"/>
            <a:ext cx="4854661" cy="4659326"/>
          </a:xfrm>
          <a:prstGeom prst="rect">
            <a:avLst/>
          </a:prstGeom>
          <a:ln>
            <a:noFill/>
          </a:ln>
          <a:effectLst>
            <a:outerShdw blurRad="292100" dist="139700" dir="2700000" algn="tl" rotWithShape="0">
              <a:srgbClr val="333333">
                <a:alpha val="65000"/>
              </a:srgbClr>
            </a:outerShdw>
          </a:effectLst>
        </p:spPr>
      </p:pic>
      <p:sp>
        <p:nvSpPr>
          <p:cNvPr id="14" name="TextBox 13">
            <a:extLst>
              <a:ext uri="{FF2B5EF4-FFF2-40B4-BE49-F238E27FC236}">
                <a16:creationId xmlns:a16="http://schemas.microsoft.com/office/drawing/2014/main" id="{37D18815-1778-3EAB-C36F-D2FF66FDD408}"/>
              </a:ext>
            </a:extLst>
          </p:cNvPr>
          <p:cNvSpPr txBox="1"/>
          <p:nvPr/>
        </p:nvSpPr>
        <p:spPr>
          <a:xfrm>
            <a:off x="5807234" y="1636868"/>
            <a:ext cx="6074569" cy="400110"/>
          </a:xfrm>
          <a:prstGeom prst="rect">
            <a:avLst/>
          </a:prstGeom>
          <a:noFill/>
        </p:spPr>
        <p:txBody>
          <a:bodyPr wrap="square">
            <a:spAutoFit/>
          </a:bodyPr>
          <a:lstStyle/>
          <a:p>
            <a:r>
              <a:rPr lang="en-US" dirty="0"/>
              <a:t>ABAP Extractor – Various Options</a:t>
            </a:r>
          </a:p>
        </p:txBody>
      </p:sp>
      <p:sp>
        <p:nvSpPr>
          <p:cNvPr id="16" name="TextBox 15">
            <a:extLst>
              <a:ext uri="{FF2B5EF4-FFF2-40B4-BE49-F238E27FC236}">
                <a16:creationId xmlns:a16="http://schemas.microsoft.com/office/drawing/2014/main" id="{2D8AAEAA-E44A-C6DB-9F16-054C29671309}"/>
              </a:ext>
            </a:extLst>
          </p:cNvPr>
          <p:cNvSpPr txBox="1"/>
          <p:nvPr/>
        </p:nvSpPr>
        <p:spPr>
          <a:xfrm>
            <a:off x="5813593" y="5917319"/>
            <a:ext cx="6101696" cy="741229"/>
          </a:xfrm>
          <a:prstGeom prst="rect">
            <a:avLst/>
          </a:prstGeom>
          <a:noFill/>
        </p:spPr>
        <p:txBody>
          <a:bodyPr wrap="square">
            <a:spAutoFit/>
          </a:bodyPr>
          <a:lstStyle/>
          <a:p>
            <a:r>
              <a:rPr lang="en-NL" sz="1100" dirty="0">
                <a:hlinkClick r:id="rId4"/>
              </a:rPr>
              <a:t>https://www.microfocus.com/documentation/fortify-static-code-analyzer-and-tools/2440/SCA_Help_24.4.0/index.htm#abap/RunABAPExtractor.htm?Highlight=ABAP</a:t>
            </a:r>
            <a:endParaRPr lang="en-US" sz="1100" dirty="0"/>
          </a:p>
          <a:p>
            <a:endParaRPr lang="en-US" sz="1100" dirty="0"/>
          </a:p>
        </p:txBody>
      </p:sp>
    </p:spTree>
    <p:extLst>
      <p:ext uri="{BB962C8B-B14F-4D97-AF65-F5344CB8AC3E}">
        <p14:creationId xmlns:p14="http://schemas.microsoft.com/office/powerpoint/2010/main" val="16959344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2B0900-0296-C468-0AE9-368AECFC2F7F}"/>
              </a:ext>
            </a:extLst>
          </p:cNvPr>
          <p:cNvSpPr>
            <a:spLocks noGrp="1"/>
          </p:cNvSpPr>
          <p:nvPr>
            <p:ph type="title"/>
          </p:nvPr>
        </p:nvSpPr>
        <p:spPr/>
        <p:txBody>
          <a:bodyPr/>
          <a:lstStyle/>
          <a:p>
            <a:r>
              <a:rPr lang="en-US" dirty="0"/>
              <a:t>Fortify Scan ABAP –</a:t>
            </a:r>
            <a:r>
              <a:rPr lang="en-US" b="1" dirty="0"/>
              <a:t> Scan Results</a:t>
            </a:r>
            <a:r>
              <a:rPr lang="en-US" dirty="0"/>
              <a:t> </a:t>
            </a:r>
          </a:p>
        </p:txBody>
      </p:sp>
      <p:pic>
        <p:nvPicPr>
          <p:cNvPr id="4" name="Picture 3">
            <a:extLst>
              <a:ext uri="{FF2B5EF4-FFF2-40B4-BE49-F238E27FC236}">
                <a16:creationId xmlns:a16="http://schemas.microsoft.com/office/drawing/2014/main" id="{E557766A-10C5-C24A-8B8A-F98AF5982ABD}"/>
              </a:ext>
            </a:extLst>
          </p:cNvPr>
          <p:cNvPicPr>
            <a:picLocks noChangeAspect="1"/>
          </p:cNvPicPr>
          <p:nvPr/>
        </p:nvPicPr>
        <p:blipFill>
          <a:blip r:embed="rId3"/>
          <a:stretch>
            <a:fillRect/>
          </a:stretch>
        </p:blipFill>
        <p:spPr>
          <a:xfrm>
            <a:off x="490818" y="1731455"/>
            <a:ext cx="6730378" cy="4314693"/>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7F99C7F9-1E25-54A5-7F70-85753E35170B}"/>
              </a:ext>
            </a:extLst>
          </p:cNvPr>
          <p:cNvPicPr>
            <a:picLocks noChangeAspect="1"/>
          </p:cNvPicPr>
          <p:nvPr/>
        </p:nvPicPr>
        <p:blipFill>
          <a:blip r:embed="rId4"/>
          <a:stretch>
            <a:fillRect/>
          </a:stretch>
        </p:blipFill>
        <p:spPr>
          <a:xfrm>
            <a:off x="7859538" y="1731455"/>
            <a:ext cx="3347564" cy="270479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8280386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2B0900-0296-C468-0AE9-368AECFC2F7F}"/>
              </a:ext>
            </a:extLst>
          </p:cNvPr>
          <p:cNvSpPr>
            <a:spLocks noGrp="1"/>
          </p:cNvSpPr>
          <p:nvPr>
            <p:ph type="title"/>
          </p:nvPr>
        </p:nvSpPr>
        <p:spPr/>
        <p:txBody>
          <a:bodyPr/>
          <a:lstStyle/>
          <a:p>
            <a:r>
              <a:rPr lang="en-US" dirty="0"/>
              <a:t>Fortify ABAP –</a:t>
            </a:r>
            <a:r>
              <a:rPr lang="en-US" b="1" dirty="0"/>
              <a:t> Integration</a:t>
            </a:r>
            <a:endParaRPr lang="en-US" dirty="0"/>
          </a:p>
        </p:txBody>
      </p:sp>
      <p:pic>
        <p:nvPicPr>
          <p:cNvPr id="8" name="Picture 7">
            <a:extLst>
              <a:ext uri="{FF2B5EF4-FFF2-40B4-BE49-F238E27FC236}">
                <a16:creationId xmlns:a16="http://schemas.microsoft.com/office/drawing/2014/main" id="{78A687E9-3555-6CFE-E361-ADDE0C6F5251}"/>
              </a:ext>
            </a:extLst>
          </p:cNvPr>
          <p:cNvPicPr>
            <a:picLocks noChangeAspect="1"/>
          </p:cNvPicPr>
          <p:nvPr/>
        </p:nvPicPr>
        <p:blipFill>
          <a:blip r:embed="rId3"/>
          <a:stretch>
            <a:fillRect/>
          </a:stretch>
        </p:blipFill>
        <p:spPr>
          <a:xfrm>
            <a:off x="263525" y="2941277"/>
            <a:ext cx="1780186" cy="975445"/>
          </a:xfrm>
          <a:prstGeom prst="rect">
            <a:avLst/>
          </a:prstGeom>
        </p:spPr>
      </p:pic>
      <p:pic>
        <p:nvPicPr>
          <p:cNvPr id="14" name="Picture 13">
            <a:extLst>
              <a:ext uri="{FF2B5EF4-FFF2-40B4-BE49-F238E27FC236}">
                <a16:creationId xmlns:a16="http://schemas.microsoft.com/office/drawing/2014/main" id="{E6E99B2E-7B69-C4F3-541A-3837B65F3078}"/>
              </a:ext>
            </a:extLst>
          </p:cNvPr>
          <p:cNvPicPr>
            <a:picLocks noChangeAspect="1"/>
          </p:cNvPicPr>
          <p:nvPr/>
        </p:nvPicPr>
        <p:blipFill>
          <a:blip r:embed="rId4"/>
          <a:stretch>
            <a:fillRect/>
          </a:stretch>
        </p:blipFill>
        <p:spPr>
          <a:xfrm>
            <a:off x="2783561" y="3041869"/>
            <a:ext cx="1688738" cy="774259"/>
          </a:xfrm>
          <a:prstGeom prst="rect">
            <a:avLst/>
          </a:prstGeom>
        </p:spPr>
      </p:pic>
      <p:cxnSp>
        <p:nvCxnSpPr>
          <p:cNvPr id="16" name="Straight Arrow Connector 15">
            <a:extLst>
              <a:ext uri="{FF2B5EF4-FFF2-40B4-BE49-F238E27FC236}">
                <a16:creationId xmlns:a16="http://schemas.microsoft.com/office/drawing/2014/main" id="{1EFDDA9A-AF4E-50B6-6976-5D4C2D162C34}"/>
              </a:ext>
            </a:extLst>
          </p:cNvPr>
          <p:cNvCxnSpPr>
            <a:stCxn id="8" idx="3"/>
            <a:endCxn id="14" idx="1"/>
          </p:cNvCxnSpPr>
          <p:nvPr/>
        </p:nvCxnSpPr>
        <p:spPr>
          <a:xfrm flipV="1">
            <a:off x="2043711" y="3428999"/>
            <a:ext cx="739850" cy="1"/>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20" name="Diagram 19">
            <a:extLst>
              <a:ext uri="{FF2B5EF4-FFF2-40B4-BE49-F238E27FC236}">
                <a16:creationId xmlns:a16="http://schemas.microsoft.com/office/drawing/2014/main" id="{70FC9FA4-5C03-F80E-4B1B-6156C6EECD53}"/>
              </a:ext>
            </a:extLst>
          </p:cNvPr>
          <p:cNvGraphicFramePr/>
          <p:nvPr/>
        </p:nvGraphicFramePr>
        <p:xfrm>
          <a:off x="5666624" y="836539"/>
          <a:ext cx="5472725" cy="406592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cxnSp>
        <p:nvCxnSpPr>
          <p:cNvPr id="24" name="Straight Arrow Connector 23">
            <a:extLst>
              <a:ext uri="{FF2B5EF4-FFF2-40B4-BE49-F238E27FC236}">
                <a16:creationId xmlns:a16="http://schemas.microsoft.com/office/drawing/2014/main" id="{78080D99-B3CA-1E11-21F7-C0D5ABB9DE43}"/>
              </a:ext>
            </a:extLst>
          </p:cNvPr>
          <p:cNvCxnSpPr>
            <a:stCxn id="14" idx="3"/>
          </p:cNvCxnSpPr>
          <p:nvPr/>
        </p:nvCxnSpPr>
        <p:spPr>
          <a:xfrm flipV="1">
            <a:off x="4472299" y="1922804"/>
            <a:ext cx="1194325" cy="150619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08FD073E-3783-FDDE-5FF9-1509B00D1D3A}"/>
              </a:ext>
            </a:extLst>
          </p:cNvPr>
          <p:cNvCxnSpPr>
            <a:stCxn id="14" idx="3"/>
          </p:cNvCxnSpPr>
          <p:nvPr/>
        </p:nvCxnSpPr>
        <p:spPr>
          <a:xfrm flipV="1">
            <a:off x="4472299" y="3041869"/>
            <a:ext cx="1194325" cy="387130"/>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E87E75AA-6059-53C9-1107-00790D8A074A}"/>
              </a:ext>
            </a:extLst>
          </p:cNvPr>
          <p:cNvCxnSpPr>
            <a:stCxn id="14" idx="3"/>
          </p:cNvCxnSpPr>
          <p:nvPr/>
        </p:nvCxnSpPr>
        <p:spPr>
          <a:xfrm>
            <a:off x="4472299" y="3428999"/>
            <a:ext cx="1194325" cy="68413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714765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p:txBody>
          <a:bodyPr/>
          <a:lstStyle/>
          <a:p>
            <a:r>
              <a:t>ABAPGit Integration with Fortify Security Workflow</a:t>
            </a:r>
          </a:p>
        </p:txBody>
      </p:sp>
      <p:sp>
        <p:nvSpPr>
          <p:cNvPr id="3" name="Content Placeholder 2"/>
          <p:cNvSpPr>
            <a:spLocks noGrp="1"/>
          </p:cNvSpPr>
          <p:nvPr>
            <p:ph idx="4294967295"/>
          </p:nvPr>
        </p:nvSpPr>
        <p:spPr/>
        <p:txBody>
          <a:bodyPr>
            <a:normAutofit/>
          </a:bodyPr>
          <a:lstStyle/>
          <a:p>
            <a:endParaRPr/>
          </a:p>
          <a:p>
            <a:pPr algn="l">
              <a:defRPr sz="1800">
                <a:solidFill>
                  <a:srgbClr val="000000"/>
                </a:solidFill>
              </a:defRPr>
            </a:pPr>
            <a:r>
              <a:t>Use ABAPGit to export ABAP code from SAP system into Git repository</a:t>
            </a:r>
          </a:p>
          <a:p>
            <a:pPr algn="l">
              <a:defRPr sz="1800">
                <a:solidFill>
                  <a:srgbClr val="000000"/>
                </a:solidFill>
              </a:defRPr>
            </a:pPr>
            <a:r>
              <a:t>Enable version control and CI/CD pipelines for ABAP development</a:t>
            </a:r>
          </a:p>
          <a:p>
            <a:pPr algn="l">
              <a:defRPr sz="1800">
                <a:solidFill>
                  <a:srgbClr val="000000"/>
                </a:solidFill>
              </a:defRPr>
            </a:pPr>
            <a:r>
              <a:t>Extract ABAP source code using Fortify ABAP Extractor (via YSCA transaction)</a:t>
            </a:r>
          </a:p>
          <a:p>
            <a:pPr algn="l">
              <a:defRPr sz="1800">
                <a:solidFill>
                  <a:srgbClr val="000000"/>
                </a:solidFill>
              </a:defRPr>
            </a:pPr>
            <a:r>
              <a:t>Run Fortify Static Code Analyzer on extracted ABAP files</a:t>
            </a:r>
          </a:p>
          <a:p>
            <a:pPr algn="l">
              <a:defRPr sz="1800">
                <a:solidFill>
                  <a:srgbClr val="000000"/>
                </a:solidFill>
              </a:defRPr>
            </a:pPr>
            <a:r>
              <a:t>Review vulnerabilities in Fortify Software Security Center (SSC)</a:t>
            </a:r>
          </a:p>
          <a:p>
            <a:pPr algn="l">
              <a:defRPr sz="1800">
                <a:solidFill>
                  <a:srgbClr val="000000"/>
                </a:solidFill>
              </a:defRPr>
            </a:pPr>
            <a:r>
              <a:t>Combine with abaplint for lightweight static checks in GitHub/GitLab CI</a:t>
            </a:r>
          </a:p>
        </p:txBody>
      </p:sp>
    </p:spTree>
    <p:extLst>
      <p:ext uri="{BB962C8B-B14F-4D97-AF65-F5344CB8AC3E}">
        <p14:creationId xmlns:p14="http://schemas.microsoft.com/office/powerpoint/2010/main" val="1843480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7A6AB8A-31E6-5768-1B7F-83B5763CD302}"/>
              </a:ext>
            </a:extLst>
          </p:cNvPr>
          <p:cNvSpPr>
            <a:spLocks noGrp="1"/>
          </p:cNvSpPr>
          <p:nvPr>
            <p:ph type="title"/>
          </p:nvPr>
        </p:nvSpPr>
        <p:spPr/>
        <p:txBody>
          <a:bodyPr/>
          <a:lstStyle/>
          <a:p>
            <a:r>
              <a:rPr lang="en-US" dirty="0"/>
              <a:t>Competition</a:t>
            </a:r>
          </a:p>
        </p:txBody>
      </p:sp>
      <p:sp>
        <p:nvSpPr>
          <p:cNvPr id="4" name="Content Placeholder 3">
            <a:extLst>
              <a:ext uri="{FF2B5EF4-FFF2-40B4-BE49-F238E27FC236}">
                <a16:creationId xmlns:a16="http://schemas.microsoft.com/office/drawing/2014/main" id="{092FD4AA-5409-AD58-F6AE-F4381BA742D8}"/>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1796736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p:txBody>
          <a:bodyPr/>
          <a:lstStyle/>
          <a:p>
            <a:r>
              <a:rPr lang="en-US" dirty="0"/>
              <a:t>SAP Evolution (ERP and beyond)</a:t>
            </a:r>
            <a:endParaRPr dirty="0"/>
          </a:p>
        </p:txBody>
      </p:sp>
      <p:graphicFrame>
        <p:nvGraphicFramePr>
          <p:cNvPr id="4" name="Diagram 3">
            <a:extLst>
              <a:ext uri="{FF2B5EF4-FFF2-40B4-BE49-F238E27FC236}">
                <a16:creationId xmlns:a16="http://schemas.microsoft.com/office/drawing/2014/main" id="{F772A6BB-BD5C-DFFC-9AC6-F04A02E32F74}"/>
              </a:ext>
            </a:extLst>
          </p:cNvPr>
          <p:cNvGraphicFramePr/>
          <p:nvPr>
            <p:extLst>
              <p:ext uri="{D42A27DB-BD31-4B8C-83A1-F6EECF244321}">
                <p14:modId xmlns:p14="http://schemas.microsoft.com/office/powerpoint/2010/main" val="1817352912"/>
              </p:ext>
            </p:extLst>
          </p:nvPr>
        </p:nvGraphicFramePr>
        <p:xfrm>
          <a:off x="1022348" y="1125539"/>
          <a:ext cx="9702801"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381873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6ED5E6-8101-4B4B-21BF-87900538C09B}"/>
              </a:ext>
            </a:extLst>
          </p:cNvPr>
          <p:cNvSpPr>
            <a:spLocks noGrp="1"/>
          </p:cNvSpPr>
          <p:nvPr>
            <p:ph type="title"/>
          </p:nvPr>
        </p:nvSpPr>
        <p:spPr>
          <a:xfrm>
            <a:off x="457199" y="152401"/>
            <a:ext cx="11277601" cy="973138"/>
          </a:xfrm>
        </p:spPr>
        <p:txBody>
          <a:bodyPr wrap="square" anchor="ctr">
            <a:normAutofit/>
          </a:bodyPr>
          <a:lstStyle/>
          <a:p>
            <a:r>
              <a:rPr lang="en-US" dirty="0"/>
              <a:t>SAP BTP (Business Technology Platform)</a:t>
            </a:r>
          </a:p>
        </p:txBody>
      </p:sp>
      <p:pic>
        <p:nvPicPr>
          <p:cNvPr id="1028" name="Picture 4">
            <a:extLst>
              <a:ext uri="{FF2B5EF4-FFF2-40B4-BE49-F238E27FC236}">
                <a16:creationId xmlns:a16="http://schemas.microsoft.com/office/drawing/2014/main" id="{538A3C51-E757-D3F6-FCB3-CEA3C0676EFA}"/>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191250" y="2274402"/>
            <a:ext cx="5543550" cy="3118246"/>
          </a:xfrm>
          <a:prstGeom prst="rect">
            <a:avLst/>
          </a:prstGeom>
          <a:solidFill>
            <a:srgbClr val="FFFFFF"/>
          </a:solidFill>
          <a:ln>
            <a:noFill/>
          </a:ln>
          <a:extLst>
            <a:ext uri="{909E8E84-426E-40DD-AFC4-6F175D3DCCD1}">
              <a14:hiddenFill xmlns:a14="http://schemas.microsoft.com/office/drawing/2010/main">
                <a:solidFill>
                  <a:srgbClr val="FFFFFF"/>
                </a:solidFill>
              </a14:hiddenFill>
            </a:ext>
          </a:extLst>
        </p:spPr>
      </p:pic>
      <p:pic>
        <p:nvPicPr>
          <p:cNvPr id="3" name="Picture 2" descr="SAP BTP: Capability Pillars">
            <a:extLst>
              <a:ext uri="{FF2B5EF4-FFF2-40B4-BE49-F238E27FC236}">
                <a16:creationId xmlns:a16="http://schemas.microsoft.com/office/drawing/2014/main" id="{A1D9ACF1-F001-C105-1C1B-120321113FE9}"/>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52449" y="1429011"/>
            <a:ext cx="5543550" cy="4809029"/>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2248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73793E-EC78-F0C3-BC2E-76D34C3BC1C6}"/>
              </a:ext>
            </a:extLst>
          </p:cNvPr>
          <p:cNvSpPr>
            <a:spLocks noGrp="1"/>
          </p:cNvSpPr>
          <p:nvPr>
            <p:ph type="title"/>
          </p:nvPr>
        </p:nvSpPr>
        <p:spPr/>
        <p:txBody>
          <a:bodyPr/>
          <a:lstStyle/>
          <a:p>
            <a:r>
              <a:rPr lang="en-US" dirty="0"/>
              <a:t>SAP Migrations from ECC to S4/HANA</a:t>
            </a:r>
          </a:p>
        </p:txBody>
      </p:sp>
      <p:sp>
        <p:nvSpPr>
          <p:cNvPr id="6" name="Content Placeholder 5">
            <a:extLst>
              <a:ext uri="{FF2B5EF4-FFF2-40B4-BE49-F238E27FC236}">
                <a16:creationId xmlns:a16="http://schemas.microsoft.com/office/drawing/2014/main" id="{575822D8-6F6C-F529-2B8E-FCC59DEE32F4}"/>
              </a:ext>
            </a:extLst>
          </p:cNvPr>
          <p:cNvSpPr>
            <a:spLocks noGrp="1"/>
          </p:cNvSpPr>
          <p:nvPr>
            <p:ph idx="1"/>
          </p:nvPr>
        </p:nvSpPr>
        <p:spPr/>
        <p:txBody>
          <a:bodyPr/>
          <a:lstStyle/>
          <a:p>
            <a:pPr marL="342900" indent="-342900">
              <a:buFont typeface="Arial" panose="020B0604020202020204" pitchFamily="34" charset="0"/>
              <a:buChar char="•"/>
            </a:pPr>
            <a:r>
              <a:rPr lang="en-US" dirty="0"/>
              <a:t>By end of Q4 2024, ~</a:t>
            </a:r>
            <a:r>
              <a:rPr lang="en-US" b="1" dirty="0"/>
              <a:t>39</a:t>
            </a:r>
            <a:r>
              <a:rPr lang="en-US" dirty="0"/>
              <a:t>% of ECC customers had licensed S/4HANA. </a:t>
            </a:r>
            <a:br>
              <a:rPr lang="en-US" dirty="0"/>
            </a:br>
            <a:r>
              <a:rPr lang="en-US" dirty="0"/>
              <a:t>[</a:t>
            </a:r>
            <a:r>
              <a:rPr lang="en-US" dirty="0">
                <a:hlinkClick r:id="rId2"/>
              </a:rPr>
              <a:t>The Register</a:t>
            </a:r>
            <a:r>
              <a:rPr lang="en-US" dirty="0"/>
              <a:t>]</a:t>
            </a:r>
          </a:p>
          <a:p>
            <a:pPr marL="342900" indent="-342900">
              <a:buFont typeface="Arial" panose="020B0604020202020204" pitchFamily="34" charset="0"/>
              <a:buChar char="•"/>
            </a:pPr>
            <a:r>
              <a:rPr lang="en-US" dirty="0"/>
              <a:t>Only ~</a:t>
            </a:r>
            <a:r>
              <a:rPr lang="en-US" b="1" dirty="0"/>
              <a:t>28</a:t>
            </a:r>
            <a:r>
              <a:rPr lang="en-US" dirty="0"/>
              <a:t>% (or slightly more) had fully migrated / were live as of early 2025. </a:t>
            </a:r>
            <a:br>
              <a:rPr lang="en-US" dirty="0"/>
            </a:br>
            <a:r>
              <a:rPr lang="en-US" dirty="0"/>
              <a:t>[</a:t>
            </a:r>
            <a:r>
              <a:rPr lang="en-US" dirty="0">
                <a:hlinkClick r:id="rId3"/>
              </a:rPr>
              <a:t>Datalink Dynamics</a:t>
            </a:r>
            <a:r>
              <a:rPr lang="en-US" dirty="0"/>
              <a:t>]</a:t>
            </a:r>
          </a:p>
          <a:p>
            <a:pPr marL="342900" indent="-342900">
              <a:buFont typeface="Arial" panose="020B0604020202020204" pitchFamily="34" charset="0"/>
              <a:buChar char="•"/>
            </a:pPr>
            <a:r>
              <a:rPr lang="en-US" dirty="0"/>
              <a:t>Many are still in transition, planning, or evaluating.</a:t>
            </a:r>
            <a:br>
              <a:rPr lang="en-US" dirty="0"/>
            </a:br>
            <a:r>
              <a:rPr lang="en-US" dirty="0"/>
              <a:t>[</a:t>
            </a:r>
            <a:r>
              <a:rPr lang="en-US" dirty="0">
                <a:hlinkClick r:id="rId3"/>
              </a:rPr>
              <a:t>Datalink Dynamics</a:t>
            </a:r>
            <a:r>
              <a:rPr lang="en-US" dirty="0"/>
              <a:t>]</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It is project that ~</a:t>
            </a:r>
            <a:r>
              <a:rPr lang="en-US" b="1" dirty="0"/>
              <a:t>57</a:t>
            </a:r>
            <a:r>
              <a:rPr lang="en-US" dirty="0"/>
              <a:t>% will have completed migration end of 2027, ~</a:t>
            </a:r>
            <a:r>
              <a:rPr lang="en-US" b="1" dirty="0"/>
              <a:t>80</a:t>
            </a:r>
            <a:r>
              <a:rPr lang="en-US" dirty="0"/>
              <a:t>% by end of 2030</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a:t>
            </a:r>
            <a:r>
              <a:rPr lang="en-US" b="1" dirty="0"/>
              <a:t>17</a:t>
            </a:r>
            <a:r>
              <a:rPr lang="en-US" dirty="0"/>
              <a:t>% of SAP ERP customers run in the cloud (30-33% for S/4HANA only)</a:t>
            </a:r>
          </a:p>
          <a:p>
            <a:pPr marL="342900" indent="-342900">
              <a:buFont typeface="Arial" panose="020B0604020202020204" pitchFamily="34" charset="0"/>
              <a:buChar char="•"/>
            </a:pPr>
            <a:r>
              <a:rPr lang="en-US" dirty="0"/>
              <a:t>~</a:t>
            </a:r>
            <a:r>
              <a:rPr lang="en-US" b="1" dirty="0"/>
              <a:t>55</a:t>
            </a:r>
            <a:r>
              <a:rPr lang="en-US" dirty="0"/>
              <a:t>% of SAP customers use BTP (73% of which in context of S/4HANA)</a:t>
            </a:r>
            <a:br>
              <a:rPr lang="en-US" dirty="0"/>
            </a:br>
            <a:r>
              <a:rPr lang="en-US" dirty="0"/>
              <a:t>[</a:t>
            </a:r>
            <a:r>
              <a:rPr lang="en-US" dirty="0">
                <a:hlinkClick r:id="rId4"/>
              </a:rPr>
              <a:t>ASUG</a:t>
            </a:r>
            <a:r>
              <a:rPr lang="en-US" dirty="0"/>
              <a:t>]</a:t>
            </a:r>
          </a:p>
        </p:txBody>
      </p:sp>
    </p:spTree>
    <p:extLst>
      <p:ext uri="{BB962C8B-B14F-4D97-AF65-F5344CB8AC3E}">
        <p14:creationId xmlns:p14="http://schemas.microsoft.com/office/powerpoint/2010/main" val="26472405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E445ACD3-2CBF-D9AC-791F-AA444ED23231}"/>
              </a:ext>
            </a:extLst>
          </p:cNvPr>
          <p:cNvSpPr>
            <a:spLocks noGrp="1"/>
          </p:cNvSpPr>
          <p:nvPr>
            <p:ph type="title"/>
          </p:nvPr>
        </p:nvSpPr>
        <p:spPr>
          <a:xfrm>
            <a:off x="457199" y="152401"/>
            <a:ext cx="11277601" cy="973138"/>
          </a:xfrm>
        </p:spPr>
        <p:txBody>
          <a:bodyPr/>
          <a:lstStyle/>
          <a:p>
            <a:r>
              <a:rPr lang="en-US" dirty="0"/>
              <a:t>ABAP Language Versions</a:t>
            </a:r>
          </a:p>
        </p:txBody>
      </p:sp>
      <p:graphicFrame>
        <p:nvGraphicFramePr>
          <p:cNvPr id="4" name="Table 3">
            <a:extLst>
              <a:ext uri="{FF2B5EF4-FFF2-40B4-BE49-F238E27FC236}">
                <a16:creationId xmlns:a16="http://schemas.microsoft.com/office/drawing/2014/main" id="{A1FA8FA5-5474-E451-C384-34B9016B7031}"/>
              </a:ext>
            </a:extLst>
          </p:cNvPr>
          <p:cNvGraphicFramePr>
            <a:graphicFrameLocks noGrp="1"/>
          </p:cNvGraphicFramePr>
          <p:nvPr>
            <p:extLst>
              <p:ext uri="{D42A27DB-BD31-4B8C-83A1-F6EECF244321}">
                <p14:modId xmlns:p14="http://schemas.microsoft.com/office/powerpoint/2010/main" val="1895747875"/>
              </p:ext>
            </p:extLst>
          </p:nvPr>
        </p:nvGraphicFramePr>
        <p:xfrm>
          <a:off x="457199" y="1702270"/>
          <a:ext cx="11277601" cy="4743308"/>
        </p:xfrm>
        <a:graphic>
          <a:graphicData uri="http://schemas.openxmlformats.org/drawingml/2006/table">
            <a:tbl>
              <a:tblPr>
                <a:tableStyleId>{775DCB02-9BB8-47FD-8907-85C794F793BA}</a:tableStyleId>
              </a:tblPr>
              <a:tblGrid>
                <a:gridCol w="2247901">
                  <a:extLst>
                    <a:ext uri="{9D8B030D-6E8A-4147-A177-3AD203B41FA5}">
                      <a16:colId xmlns:a16="http://schemas.microsoft.com/office/drawing/2014/main" val="3694933271"/>
                    </a:ext>
                  </a:extLst>
                </a:gridCol>
                <a:gridCol w="6219825">
                  <a:extLst>
                    <a:ext uri="{9D8B030D-6E8A-4147-A177-3AD203B41FA5}">
                      <a16:colId xmlns:a16="http://schemas.microsoft.com/office/drawing/2014/main" val="53324558"/>
                    </a:ext>
                  </a:extLst>
                </a:gridCol>
                <a:gridCol w="1485900">
                  <a:extLst>
                    <a:ext uri="{9D8B030D-6E8A-4147-A177-3AD203B41FA5}">
                      <a16:colId xmlns:a16="http://schemas.microsoft.com/office/drawing/2014/main" val="1024448802"/>
                    </a:ext>
                  </a:extLst>
                </a:gridCol>
                <a:gridCol w="1323975">
                  <a:extLst>
                    <a:ext uri="{9D8B030D-6E8A-4147-A177-3AD203B41FA5}">
                      <a16:colId xmlns:a16="http://schemas.microsoft.com/office/drawing/2014/main" val="4185841395"/>
                    </a:ext>
                  </a:extLst>
                </a:gridCol>
              </a:tblGrid>
              <a:tr h="290375">
                <a:tc>
                  <a:txBody>
                    <a:bodyPr/>
                    <a:lstStyle/>
                    <a:p>
                      <a:pPr algn="l" fontAlgn="t">
                        <a:buNone/>
                      </a:pPr>
                      <a:r>
                        <a:rPr lang="en-US" sz="1200" b="1" cap="none" spc="0" dirty="0">
                          <a:solidFill>
                            <a:schemeClr val="tx1"/>
                          </a:solidFill>
                          <a:effectLst/>
                          <a:latin typeface="+mn-lt"/>
                        </a:rPr>
                        <a:t>Language Version</a:t>
                      </a:r>
                      <a:endParaRPr lang="en-US" sz="1200" cap="none" spc="0" dirty="0">
                        <a:solidFill>
                          <a:schemeClr val="tx1"/>
                        </a:solidFill>
                        <a:effectLst/>
                        <a:latin typeface="+mn-lt"/>
                      </a:endParaRPr>
                    </a:p>
                  </a:txBody>
                  <a:tcPr marL="12162" marR="12162" marT="76150" marB="6081" anchor="ctr"/>
                </a:tc>
                <a:tc>
                  <a:txBody>
                    <a:bodyPr/>
                    <a:lstStyle/>
                    <a:p>
                      <a:pPr algn="l" fontAlgn="t">
                        <a:buNone/>
                      </a:pPr>
                      <a:r>
                        <a:rPr lang="en-US" sz="1200" b="1" cap="none" spc="0" dirty="0">
                          <a:solidFill>
                            <a:schemeClr val="tx1"/>
                          </a:solidFill>
                          <a:effectLst/>
                          <a:latin typeface="+mn-lt"/>
                        </a:rPr>
                        <a:t>Meaning</a:t>
                      </a:r>
                      <a:endParaRPr lang="en-US" sz="1200" cap="none" spc="0" dirty="0">
                        <a:solidFill>
                          <a:schemeClr val="tx1"/>
                        </a:solidFill>
                        <a:effectLst/>
                        <a:latin typeface="+mn-lt"/>
                      </a:endParaRPr>
                    </a:p>
                  </a:txBody>
                  <a:tcPr marL="12162" marR="12162" marT="76150" marB="6081" anchor="ctr"/>
                </a:tc>
                <a:tc>
                  <a:txBody>
                    <a:bodyPr/>
                    <a:lstStyle/>
                    <a:p>
                      <a:pPr algn="ctr" fontAlgn="t">
                        <a:buNone/>
                      </a:pPr>
                      <a:r>
                        <a:rPr lang="en-US" sz="1200" b="1" cap="none" spc="0" dirty="0">
                          <a:solidFill>
                            <a:schemeClr val="tx1"/>
                          </a:solidFill>
                          <a:effectLst/>
                          <a:latin typeface="+mn-lt"/>
                        </a:rPr>
                        <a:t>Latest Release</a:t>
                      </a:r>
                    </a:p>
                  </a:txBody>
                  <a:tcPr marL="12162" marR="12162" marT="76150" marB="6081" anchor="ctr"/>
                </a:tc>
                <a:tc>
                  <a:txBody>
                    <a:bodyPr/>
                    <a:lstStyle/>
                    <a:p>
                      <a:pPr algn="ctr" fontAlgn="t">
                        <a:buNone/>
                      </a:pPr>
                      <a:r>
                        <a:rPr lang="en-US" sz="1200" b="1" cap="none" spc="0" dirty="0">
                          <a:solidFill>
                            <a:schemeClr val="tx1"/>
                          </a:solidFill>
                          <a:effectLst/>
                          <a:latin typeface="+mn-lt"/>
                        </a:rPr>
                        <a:t>Fortify Support</a:t>
                      </a:r>
                    </a:p>
                  </a:txBody>
                  <a:tcPr marL="12162" marR="12162" marT="76150" marB="6081" anchor="ctr"/>
                </a:tc>
                <a:extLst>
                  <a:ext uri="{0D108BD9-81ED-4DB2-BD59-A6C34878D82A}">
                    <a16:rowId xmlns:a16="http://schemas.microsoft.com/office/drawing/2014/main" val="3782321065"/>
                  </a:ext>
                </a:extLst>
              </a:tr>
              <a:tr h="1001110">
                <a:tc>
                  <a:txBody>
                    <a:bodyPr/>
                    <a:lstStyle/>
                    <a:p>
                      <a:pPr algn="l" fontAlgn="t">
                        <a:buNone/>
                      </a:pPr>
                      <a:r>
                        <a:rPr lang="en-US" sz="1200" cap="none" spc="0">
                          <a:solidFill>
                            <a:schemeClr val="tx1"/>
                          </a:solidFill>
                          <a:effectLst/>
                          <a:latin typeface="+mn-lt"/>
                          <a:hlinkClick r:id="rId2">
                            <a:extLst>
                              <a:ext uri="{A12FA001-AC4F-418D-AE19-62706E023703}">
                                <ahyp:hlinkClr xmlns:ahyp="http://schemas.microsoft.com/office/drawing/2018/hyperlinkcolor" val="tx"/>
                              </a:ext>
                            </a:extLst>
                          </a:hlinkClick>
                        </a:rPr>
                        <a:t>Standard ABAP</a:t>
                      </a:r>
                      <a:endParaRPr lang="en-US" sz="1200" cap="none" spc="0">
                        <a:solidFill>
                          <a:schemeClr val="tx1"/>
                        </a:solidFill>
                        <a:effectLst/>
                        <a:latin typeface="+mn-lt"/>
                      </a:endParaRPr>
                    </a:p>
                  </a:txBody>
                  <a:tcPr marL="12162" marR="12162" marT="76150" marB="6081" anchor="ctr"/>
                </a:tc>
                <a:tc>
                  <a:txBody>
                    <a:bodyPr/>
                    <a:lstStyle/>
                    <a:p>
                      <a:pPr algn="l" fontAlgn="t">
                        <a:buNone/>
                      </a:pPr>
                      <a:r>
                        <a:rPr lang="en-US" sz="1200" cap="none" spc="0" dirty="0">
                          <a:solidFill>
                            <a:schemeClr val="tx1"/>
                          </a:solidFill>
                          <a:effectLst/>
                          <a:latin typeface="+mn-lt"/>
                        </a:rPr>
                        <a:t>This version of ABAP is an </a:t>
                      </a:r>
                      <a:r>
                        <a:rPr lang="en-US" sz="1200" cap="none" spc="0" dirty="0">
                          <a:solidFill>
                            <a:schemeClr val="tx1"/>
                          </a:solidFill>
                          <a:effectLst/>
                          <a:latin typeface="+mn-lt"/>
                          <a:hlinkClick r:id="rId3">
                            <a:extLst>
                              <a:ext uri="{A12FA001-AC4F-418D-AE19-62706E023703}">
                                <ahyp:hlinkClr xmlns:ahyp="http://schemas.microsoft.com/office/drawing/2018/hyperlinkcolor" val="tx"/>
                              </a:ext>
                            </a:extLst>
                          </a:hlinkClick>
                        </a:rPr>
                        <a:t>unrestricted ABAP language version</a:t>
                      </a:r>
                      <a:r>
                        <a:rPr lang="en-US" sz="1200" cap="none" spc="0" dirty="0">
                          <a:solidFill>
                            <a:schemeClr val="tx1"/>
                          </a:solidFill>
                          <a:effectLst/>
                          <a:latin typeface="+mn-lt"/>
                        </a:rPr>
                        <a:t> for </a:t>
                      </a:r>
                      <a:r>
                        <a:rPr lang="en-US" sz="1200" cap="none" spc="0" dirty="0">
                          <a:solidFill>
                            <a:schemeClr val="tx1"/>
                          </a:solidFill>
                          <a:effectLst/>
                          <a:latin typeface="+mn-lt"/>
                          <a:hlinkClick r:id="rId4">
                            <a:extLst>
                              <a:ext uri="{A12FA001-AC4F-418D-AE19-62706E023703}">
                                <ahyp:hlinkClr xmlns:ahyp="http://schemas.microsoft.com/office/drawing/2018/hyperlinkcolor" val="tx"/>
                              </a:ext>
                            </a:extLst>
                          </a:hlinkClick>
                        </a:rPr>
                        <a:t>classic ABAP</a:t>
                      </a:r>
                      <a:r>
                        <a:rPr lang="en-US" sz="1200" cap="none" spc="0" dirty="0">
                          <a:solidFill>
                            <a:schemeClr val="tx1"/>
                          </a:solidFill>
                          <a:effectLst/>
                          <a:latin typeface="+mn-lt"/>
                        </a:rPr>
                        <a:t>. It covers the entire language scope of ABAP that can be used in </a:t>
                      </a:r>
                      <a:r>
                        <a:rPr lang="en-US" sz="1200" cap="none" spc="0" dirty="0">
                          <a:solidFill>
                            <a:schemeClr val="tx1"/>
                          </a:solidFill>
                          <a:effectLst/>
                          <a:latin typeface="+mn-lt"/>
                          <a:hlinkClick r:id="rId5">
                            <a:extLst>
                              <a:ext uri="{A12FA001-AC4F-418D-AE19-62706E023703}">
                                <ahyp:hlinkClr xmlns:ahyp="http://schemas.microsoft.com/office/drawing/2018/hyperlinkcolor" val="tx"/>
                              </a:ext>
                            </a:extLst>
                          </a:hlinkClick>
                        </a:rPr>
                        <a:t>Unicode systems</a:t>
                      </a:r>
                      <a:r>
                        <a:rPr lang="en-US" sz="1200" cap="none" spc="0" dirty="0">
                          <a:solidFill>
                            <a:schemeClr val="tx1"/>
                          </a:solidFill>
                          <a:effectLst/>
                          <a:latin typeface="+mn-lt"/>
                        </a:rPr>
                        <a:t> and apart from the static </a:t>
                      </a:r>
                      <a:r>
                        <a:rPr lang="en-US" sz="1200" cap="none" spc="0" dirty="0">
                          <a:solidFill>
                            <a:schemeClr val="tx1"/>
                          </a:solidFill>
                          <a:effectLst/>
                          <a:latin typeface="+mn-lt"/>
                          <a:hlinkClick r:id="rId6">
                            <a:extLst>
                              <a:ext uri="{A12FA001-AC4F-418D-AE19-62706E023703}">
                                <ahyp:hlinkClr xmlns:ahyp="http://schemas.microsoft.com/office/drawing/2018/hyperlinkcolor" val="tx"/>
                              </a:ext>
                            </a:extLst>
                          </a:hlinkClick>
                        </a:rPr>
                        <a:t>package concept</a:t>
                      </a:r>
                      <a:r>
                        <a:rPr lang="en-US" sz="1200" cap="none" spc="0" dirty="0">
                          <a:solidFill>
                            <a:schemeClr val="tx1"/>
                          </a:solidFill>
                          <a:effectLst/>
                          <a:latin typeface="+mn-lt"/>
                        </a:rPr>
                        <a:t>, access to all other repository objects is allowed. The </a:t>
                      </a:r>
                      <a:r>
                        <a:rPr lang="en-US" sz="1200" cap="none" spc="0" dirty="0">
                          <a:solidFill>
                            <a:schemeClr val="tx1"/>
                          </a:solidFill>
                          <a:effectLst/>
                          <a:latin typeface="+mn-lt"/>
                          <a:hlinkClick r:id="rId7">
                            <a:extLst>
                              <a:ext uri="{A12FA001-AC4F-418D-AE19-62706E023703}">
                                <ahyp:hlinkClr xmlns:ahyp="http://schemas.microsoft.com/office/drawing/2018/hyperlinkcolor" val="tx"/>
                              </a:ext>
                            </a:extLst>
                          </a:hlinkClick>
                        </a:rPr>
                        <a:t>syntax check</a:t>
                      </a:r>
                      <a:r>
                        <a:rPr lang="en-US" sz="1200" cap="none" spc="0" dirty="0">
                          <a:solidFill>
                            <a:schemeClr val="tx1"/>
                          </a:solidFill>
                          <a:effectLst/>
                          <a:latin typeface="+mn-lt"/>
                        </a:rPr>
                        <a:t> for Standard ABAP is performed as </a:t>
                      </a:r>
                      <a:r>
                        <a:rPr lang="en-US" sz="1200" cap="none" spc="0" dirty="0">
                          <a:solidFill>
                            <a:schemeClr val="tx1"/>
                          </a:solidFill>
                          <a:effectLst/>
                          <a:latin typeface="+mn-lt"/>
                          <a:hlinkClick r:id="rId8">
                            <a:extLst>
                              <a:ext uri="{A12FA001-AC4F-418D-AE19-62706E023703}">
                                <ahyp:hlinkClr xmlns:ahyp="http://schemas.microsoft.com/office/drawing/2018/hyperlinkcolor" val="tx"/>
                              </a:ext>
                            </a:extLst>
                          </a:hlinkClick>
                        </a:rPr>
                        <a:t>Unicode check</a:t>
                      </a:r>
                      <a:r>
                        <a:rPr lang="en-US" sz="1200" cap="none" spc="0" dirty="0">
                          <a:solidFill>
                            <a:schemeClr val="tx1"/>
                          </a:solidFill>
                          <a:effectLst/>
                          <a:latin typeface="+mn-lt"/>
                        </a:rPr>
                        <a:t>, which is the minimum requirement for a </a:t>
                      </a:r>
                      <a:r>
                        <a:rPr lang="en-US" sz="1200" cap="none" spc="0" dirty="0">
                          <a:solidFill>
                            <a:schemeClr val="tx1"/>
                          </a:solidFill>
                          <a:effectLst/>
                          <a:latin typeface="+mn-lt"/>
                          <a:hlinkClick r:id="rId5">
                            <a:extLst>
                              <a:ext uri="{A12FA001-AC4F-418D-AE19-62706E023703}">
                                <ahyp:hlinkClr xmlns:ahyp="http://schemas.microsoft.com/office/drawing/2018/hyperlinkcolor" val="tx"/>
                              </a:ext>
                            </a:extLst>
                          </a:hlinkClick>
                        </a:rPr>
                        <a:t>Unicode system</a:t>
                      </a:r>
                      <a:r>
                        <a:rPr lang="en-US" sz="1200" cap="none" spc="0" dirty="0">
                          <a:solidFill>
                            <a:schemeClr val="tx1"/>
                          </a:solidFill>
                          <a:effectLst/>
                          <a:latin typeface="+mn-lt"/>
                        </a:rPr>
                        <a:t>. The documentation of this version describes all ABAP language elements.</a:t>
                      </a:r>
                    </a:p>
                  </a:txBody>
                  <a:tcPr marL="12162" marR="12162" marT="76150" marB="6081" anchor="ctr"/>
                </a:tc>
                <a:tc>
                  <a:txBody>
                    <a:bodyPr/>
                    <a:lstStyle/>
                    <a:p>
                      <a:pPr algn="ctr" fontAlgn="t">
                        <a:buNone/>
                      </a:pPr>
                      <a:r>
                        <a:rPr lang="en-US" sz="1200" dirty="0">
                          <a:latin typeface="+mn-lt"/>
                        </a:rPr>
                        <a:t>ABAP Platform 2023</a:t>
                      </a:r>
                      <a:br>
                        <a:rPr lang="en-US" sz="1200" dirty="0">
                          <a:latin typeface="+mn-lt"/>
                        </a:rPr>
                      </a:br>
                      <a:r>
                        <a:rPr lang="en-US" sz="1200" dirty="0">
                          <a:latin typeface="+mn-lt"/>
                        </a:rPr>
                        <a:t>(ABAP 7.58)</a:t>
                      </a:r>
                      <a:endParaRPr lang="en-US" sz="1200" cap="none" spc="0" dirty="0">
                        <a:solidFill>
                          <a:schemeClr val="tx1"/>
                        </a:solidFill>
                        <a:effectLst/>
                        <a:latin typeface="+mn-lt"/>
                      </a:endParaRPr>
                    </a:p>
                  </a:txBody>
                  <a:tcPr marL="12162" marR="12162" marT="76150" marB="6081" anchor="ctr"/>
                </a:tc>
                <a:tc>
                  <a:txBody>
                    <a:bodyPr/>
                    <a:lstStyle/>
                    <a:p>
                      <a:pPr algn="ctr" fontAlgn="t">
                        <a:buNone/>
                      </a:pPr>
                      <a:r>
                        <a:rPr lang="en-US" sz="1200" cap="none" spc="0" dirty="0">
                          <a:solidFill>
                            <a:schemeClr val="tx1"/>
                          </a:solidFill>
                          <a:effectLst/>
                          <a:latin typeface="+mn-lt"/>
                        </a:rPr>
                        <a:t>6.x, 7.x</a:t>
                      </a:r>
                    </a:p>
                  </a:txBody>
                  <a:tcPr marL="12162" marR="12162" marT="76150" marB="6081" anchor="ctr"/>
                </a:tc>
                <a:extLst>
                  <a:ext uri="{0D108BD9-81ED-4DB2-BD59-A6C34878D82A}">
                    <a16:rowId xmlns:a16="http://schemas.microsoft.com/office/drawing/2014/main" val="2879720910"/>
                  </a:ext>
                </a:extLst>
              </a:tr>
              <a:tr h="1356477">
                <a:tc>
                  <a:txBody>
                    <a:bodyPr/>
                    <a:lstStyle/>
                    <a:p>
                      <a:pPr algn="l" fontAlgn="t">
                        <a:buNone/>
                      </a:pPr>
                      <a:r>
                        <a:rPr lang="en-US" sz="1200" cap="none" spc="0">
                          <a:solidFill>
                            <a:schemeClr val="tx1"/>
                          </a:solidFill>
                          <a:effectLst/>
                          <a:latin typeface="+mn-lt"/>
                          <a:hlinkClick r:id="rId9">
                            <a:extLst>
                              <a:ext uri="{A12FA001-AC4F-418D-AE19-62706E023703}">
                                <ahyp:hlinkClr xmlns:ahyp="http://schemas.microsoft.com/office/drawing/2018/hyperlinkcolor" val="tx"/>
                              </a:ext>
                            </a:extLst>
                          </a:hlinkClick>
                        </a:rPr>
                        <a:t>ABAP for Cloud Development</a:t>
                      </a:r>
                      <a:endParaRPr lang="en-US" sz="1200" cap="none" spc="0">
                        <a:solidFill>
                          <a:schemeClr val="tx1"/>
                        </a:solidFill>
                        <a:effectLst/>
                        <a:latin typeface="+mn-lt"/>
                      </a:endParaRPr>
                    </a:p>
                  </a:txBody>
                  <a:tcPr marL="12162" marR="12162" marT="76150" marB="6081" anchor="ctr"/>
                </a:tc>
                <a:tc>
                  <a:txBody>
                    <a:bodyPr/>
                    <a:lstStyle/>
                    <a:p>
                      <a:pPr algn="l" fontAlgn="t">
                        <a:buNone/>
                      </a:pPr>
                      <a:r>
                        <a:rPr lang="en-US" sz="1200" cap="none" spc="0" dirty="0">
                          <a:solidFill>
                            <a:schemeClr val="tx1"/>
                          </a:solidFill>
                          <a:effectLst/>
                          <a:latin typeface="+mn-lt"/>
                        </a:rPr>
                        <a:t>This version of ABAP is a </a:t>
                      </a:r>
                      <a:r>
                        <a:rPr lang="en-US" sz="1200" cap="none" spc="0" dirty="0">
                          <a:solidFill>
                            <a:schemeClr val="tx1"/>
                          </a:solidFill>
                          <a:effectLst/>
                          <a:latin typeface="+mn-lt"/>
                          <a:hlinkClick r:id="rId10">
                            <a:extLst>
                              <a:ext uri="{A12FA001-AC4F-418D-AE19-62706E023703}">
                                <ahyp:hlinkClr xmlns:ahyp="http://schemas.microsoft.com/office/drawing/2018/hyperlinkcolor" val="tx"/>
                              </a:ext>
                            </a:extLst>
                          </a:hlinkClick>
                        </a:rPr>
                        <a:t>restricted ABAP language version</a:t>
                      </a:r>
                      <a:r>
                        <a:rPr lang="en-US" sz="1200" cap="none" spc="0" dirty="0">
                          <a:solidFill>
                            <a:schemeClr val="tx1"/>
                          </a:solidFill>
                          <a:effectLst/>
                          <a:latin typeface="+mn-lt"/>
                        </a:rPr>
                        <a:t> for </a:t>
                      </a:r>
                      <a:r>
                        <a:rPr lang="en-US" sz="1200" cap="none" spc="0" dirty="0">
                          <a:solidFill>
                            <a:schemeClr val="tx1"/>
                          </a:solidFill>
                          <a:effectLst/>
                          <a:latin typeface="+mn-lt"/>
                          <a:hlinkClick r:id="rId11">
                            <a:extLst>
                              <a:ext uri="{A12FA001-AC4F-418D-AE19-62706E023703}">
                                <ahyp:hlinkClr xmlns:ahyp="http://schemas.microsoft.com/office/drawing/2018/hyperlinkcolor" val="tx"/>
                              </a:ext>
                            </a:extLst>
                          </a:hlinkClick>
                        </a:rPr>
                        <a:t>ABAP Cloud</a:t>
                      </a:r>
                      <a:r>
                        <a:rPr lang="en-US" sz="1200" cap="none" spc="0" dirty="0">
                          <a:solidFill>
                            <a:schemeClr val="tx1"/>
                          </a:solidFill>
                          <a:effectLst/>
                          <a:latin typeface="+mn-lt"/>
                        </a:rPr>
                        <a:t>. The general rules for </a:t>
                      </a:r>
                      <a:r>
                        <a:rPr lang="en-US" sz="1200" cap="none" spc="0" dirty="0">
                          <a:solidFill>
                            <a:schemeClr val="tx1"/>
                          </a:solidFill>
                          <a:effectLst/>
                          <a:latin typeface="+mn-lt"/>
                          <a:hlinkClick r:id="rId2">
                            <a:extLst>
                              <a:ext uri="{A12FA001-AC4F-418D-AE19-62706E023703}">
                                <ahyp:hlinkClr xmlns:ahyp="http://schemas.microsoft.com/office/drawing/2018/hyperlinkcolor" val="tx"/>
                              </a:ext>
                            </a:extLst>
                          </a:hlinkClick>
                        </a:rPr>
                        <a:t>Standard ABAP</a:t>
                      </a:r>
                      <a:r>
                        <a:rPr lang="en-US" sz="1200" cap="none" spc="0" dirty="0">
                          <a:solidFill>
                            <a:schemeClr val="tx1"/>
                          </a:solidFill>
                          <a:effectLst/>
                          <a:latin typeface="+mn-lt"/>
                        </a:rPr>
                        <a:t> apply but only a very restricted set of language elements is supported and access to </a:t>
                      </a:r>
                      <a:r>
                        <a:rPr lang="en-US" sz="1200" cap="none" spc="0" dirty="0">
                          <a:solidFill>
                            <a:schemeClr val="tx1"/>
                          </a:solidFill>
                          <a:effectLst/>
                          <a:latin typeface="+mn-lt"/>
                          <a:hlinkClick r:id="rId12">
                            <a:extLst>
                              <a:ext uri="{A12FA001-AC4F-418D-AE19-62706E023703}">
                                <ahyp:hlinkClr xmlns:ahyp="http://schemas.microsoft.com/office/drawing/2018/hyperlinkcolor" val="tx"/>
                              </a:ext>
                            </a:extLst>
                          </a:hlinkClick>
                        </a:rPr>
                        <a:t>repository objects</a:t>
                      </a:r>
                      <a:r>
                        <a:rPr lang="en-US" sz="1200" cap="none" spc="0" dirty="0">
                          <a:solidFill>
                            <a:schemeClr val="tx1"/>
                          </a:solidFill>
                          <a:effectLst/>
                          <a:latin typeface="+mn-lt"/>
                        </a:rPr>
                        <a:t> is restricted as </a:t>
                      </a:r>
                      <a:r>
                        <a:rPr lang="en-US" sz="1200" cap="none" spc="0" dirty="0">
                          <a:solidFill>
                            <a:schemeClr val="tx1"/>
                          </a:solidFill>
                          <a:effectLst/>
                          <a:latin typeface="+mn-lt"/>
                          <a:hlinkClick r:id="rId13">
                            <a:extLst>
                              <a:ext uri="{A12FA001-AC4F-418D-AE19-62706E023703}">
                                <ahyp:hlinkClr xmlns:ahyp="http://schemas.microsoft.com/office/drawing/2018/hyperlinkcolor" val="tx"/>
                              </a:ext>
                            </a:extLst>
                          </a:hlinkClick>
                        </a:rPr>
                        <a:t>described here</a:t>
                      </a:r>
                      <a:r>
                        <a:rPr lang="en-US" sz="1200" cap="none" spc="0" dirty="0">
                          <a:solidFill>
                            <a:schemeClr val="tx1"/>
                          </a:solidFill>
                          <a:effectLst/>
                          <a:latin typeface="+mn-lt"/>
                        </a:rPr>
                        <a:t>. Furthermore, most developments can be implemented in methods only, where the stricter syntax rules of classes automatically apply. Almost no </a:t>
                      </a:r>
                      <a:r>
                        <a:rPr lang="en-US" sz="1200" cap="none" spc="0" dirty="0">
                          <a:solidFill>
                            <a:schemeClr val="tx1"/>
                          </a:solidFill>
                          <a:effectLst/>
                          <a:latin typeface="+mn-lt"/>
                          <a:hlinkClick r:id="rId14">
                            <a:extLst>
                              <a:ext uri="{A12FA001-AC4F-418D-AE19-62706E023703}">
                                <ahyp:hlinkClr xmlns:ahyp="http://schemas.microsoft.com/office/drawing/2018/hyperlinkcolor" val="tx"/>
                              </a:ext>
                            </a:extLst>
                          </a:hlinkClick>
                        </a:rPr>
                        <a:t>obsolete language elements</a:t>
                      </a:r>
                      <a:r>
                        <a:rPr lang="en-US" sz="1200" cap="none" spc="0" dirty="0">
                          <a:solidFill>
                            <a:schemeClr val="tx1"/>
                          </a:solidFill>
                          <a:effectLst/>
                          <a:latin typeface="+mn-lt"/>
                        </a:rPr>
                        <a:t> are allowed. For </a:t>
                      </a:r>
                      <a:r>
                        <a:rPr lang="en-US" sz="1200" cap="none" spc="0" dirty="0">
                          <a:solidFill>
                            <a:schemeClr val="tx1"/>
                          </a:solidFill>
                          <a:effectLst/>
                          <a:latin typeface="+mn-lt"/>
                          <a:hlinkClick r:id="rId15">
                            <a:extLst>
                              <a:ext uri="{A12FA001-AC4F-418D-AE19-62706E023703}">
                                <ahyp:hlinkClr xmlns:ahyp="http://schemas.microsoft.com/office/drawing/2018/hyperlinkcolor" val="tx"/>
                              </a:ext>
                            </a:extLst>
                          </a:hlinkClick>
                        </a:rPr>
                        <a:t>ABAP SQL</a:t>
                      </a:r>
                      <a:r>
                        <a:rPr lang="en-US" sz="1200" cap="none" spc="0" dirty="0">
                          <a:solidFill>
                            <a:schemeClr val="tx1"/>
                          </a:solidFill>
                          <a:effectLst/>
                          <a:latin typeface="+mn-lt"/>
                        </a:rPr>
                        <a:t>, the most </a:t>
                      </a:r>
                      <a:r>
                        <a:rPr lang="en-US" sz="1200" cap="none" spc="0" dirty="0">
                          <a:solidFill>
                            <a:schemeClr val="tx1"/>
                          </a:solidFill>
                          <a:effectLst/>
                          <a:latin typeface="+mn-lt"/>
                          <a:hlinkClick r:id="rId16">
                            <a:extLst>
                              <a:ext uri="{A12FA001-AC4F-418D-AE19-62706E023703}">
                                <ahyp:hlinkClr xmlns:ahyp="http://schemas.microsoft.com/office/drawing/2018/hyperlinkcolor" val="tx"/>
                              </a:ext>
                            </a:extLst>
                          </a:hlinkClick>
                        </a:rPr>
                        <a:t>strict syntax check mode</a:t>
                      </a:r>
                      <a:r>
                        <a:rPr lang="en-US" sz="1200" cap="none" spc="0" dirty="0">
                          <a:solidFill>
                            <a:schemeClr val="tx1"/>
                          </a:solidFill>
                          <a:effectLst/>
                          <a:latin typeface="+mn-lt"/>
                        </a:rPr>
                        <a:t> currently available is applied. </a:t>
                      </a:r>
                      <a:r>
                        <a:rPr lang="en-US" sz="1200" cap="none" spc="0" dirty="0">
                          <a:solidFill>
                            <a:schemeClr val="tx1"/>
                          </a:solidFill>
                          <a:effectLst/>
                          <a:latin typeface="+mn-lt"/>
                          <a:hlinkClick r:id="rId17">
                            <a:extLst>
                              <a:ext uri="{A12FA001-AC4F-418D-AE19-62706E023703}">
                                <ahyp:hlinkClr xmlns:ahyp="http://schemas.microsoft.com/office/drawing/2018/hyperlinkcolor" val="tx"/>
                              </a:ext>
                            </a:extLst>
                          </a:hlinkClick>
                        </a:rPr>
                        <a:t>Client isolation</a:t>
                      </a:r>
                      <a:r>
                        <a:rPr lang="en-US" sz="1200" cap="none" spc="0" dirty="0">
                          <a:solidFill>
                            <a:schemeClr val="tx1"/>
                          </a:solidFill>
                          <a:effectLst/>
                          <a:latin typeface="+mn-lt"/>
                        </a:rPr>
                        <a:t> is enforced. The documentation for ABAP for Cloud Development is a restricted version of the full documentation.</a:t>
                      </a:r>
                    </a:p>
                  </a:txBody>
                  <a:tcPr marL="12162" marR="12162" marT="76150" marB="6081" anchor="ctr"/>
                </a:tc>
                <a:tc>
                  <a:txBody>
                    <a:bodyPr/>
                    <a:lstStyle/>
                    <a:p>
                      <a:pPr algn="ctr" fontAlgn="t">
                        <a:buNone/>
                      </a:pPr>
                      <a:r>
                        <a:rPr lang="en-US" sz="1200" cap="none" spc="0" dirty="0">
                          <a:solidFill>
                            <a:schemeClr val="tx1"/>
                          </a:solidFill>
                          <a:effectLst/>
                          <a:latin typeface="+mn-lt"/>
                        </a:rPr>
                        <a:t>Restricted version of above</a:t>
                      </a:r>
                    </a:p>
                  </a:txBody>
                  <a:tcPr marL="12162" marR="12162" marT="76150" marB="6081" anchor="ctr"/>
                </a:tc>
                <a:tc>
                  <a:txBody>
                    <a:bodyPr/>
                    <a:lstStyle/>
                    <a:p>
                      <a:pPr algn="ctr" fontAlgn="t">
                        <a:buNone/>
                      </a:pPr>
                      <a:r>
                        <a:rPr lang="en-US" sz="1200" cap="none" spc="0" dirty="0">
                          <a:solidFill>
                            <a:schemeClr val="tx1"/>
                          </a:solidFill>
                          <a:effectLst/>
                          <a:latin typeface="+mn-lt"/>
                        </a:rPr>
                        <a:t>?</a:t>
                      </a:r>
                    </a:p>
                  </a:txBody>
                  <a:tcPr marL="12162" marR="12162" marT="76150" marB="6081" anchor="ctr"/>
                </a:tc>
                <a:extLst>
                  <a:ext uri="{0D108BD9-81ED-4DB2-BD59-A6C34878D82A}">
                    <a16:rowId xmlns:a16="http://schemas.microsoft.com/office/drawing/2014/main" val="3050372429"/>
                  </a:ext>
                </a:extLst>
              </a:tr>
              <a:tr h="1534161">
                <a:tc>
                  <a:txBody>
                    <a:bodyPr/>
                    <a:lstStyle/>
                    <a:p>
                      <a:pPr algn="l" fontAlgn="t">
                        <a:buNone/>
                      </a:pPr>
                      <a:r>
                        <a:rPr lang="en-US" sz="1200" cap="none" spc="0" dirty="0">
                          <a:solidFill>
                            <a:schemeClr val="tx1"/>
                          </a:solidFill>
                          <a:effectLst/>
                          <a:latin typeface="+mn-lt"/>
                          <a:hlinkClick r:id="rId18">
                            <a:extLst>
                              <a:ext uri="{A12FA001-AC4F-418D-AE19-62706E023703}">
                                <ahyp:hlinkClr xmlns:ahyp="http://schemas.microsoft.com/office/drawing/2018/hyperlinkcolor" val="tx"/>
                              </a:ext>
                            </a:extLst>
                          </a:hlinkClick>
                        </a:rPr>
                        <a:t>ABAP for Key Users</a:t>
                      </a:r>
                      <a:endParaRPr lang="en-US" sz="1200" cap="none" spc="0" dirty="0">
                        <a:solidFill>
                          <a:schemeClr val="tx1"/>
                        </a:solidFill>
                        <a:effectLst/>
                        <a:latin typeface="+mn-lt"/>
                      </a:endParaRPr>
                    </a:p>
                  </a:txBody>
                  <a:tcPr marL="12162" marR="12162" marT="76150" marB="6081" anchor="ctr"/>
                </a:tc>
                <a:tc>
                  <a:txBody>
                    <a:bodyPr/>
                    <a:lstStyle/>
                    <a:p>
                      <a:pPr algn="l" fontAlgn="t">
                        <a:buNone/>
                      </a:pPr>
                      <a:r>
                        <a:rPr lang="en-US" sz="1200" cap="none" spc="0" dirty="0">
                          <a:solidFill>
                            <a:schemeClr val="tx1"/>
                          </a:solidFill>
                          <a:effectLst/>
                          <a:latin typeface="+mn-lt"/>
                        </a:rPr>
                        <a:t>This version of ABAP is intended for the secure implementation of enhancements by key users within the scope of enhancement options provided by SAP. ABAP for Key Users is a </a:t>
                      </a:r>
                      <a:r>
                        <a:rPr lang="en-US" sz="1200" cap="none" spc="0" dirty="0">
                          <a:solidFill>
                            <a:schemeClr val="tx1"/>
                          </a:solidFill>
                          <a:effectLst/>
                          <a:latin typeface="+mn-lt"/>
                          <a:hlinkClick r:id="rId10">
                            <a:extLst>
                              <a:ext uri="{A12FA001-AC4F-418D-AE19-62706E023703}">
                                <ahyp:hlinkClr xmlns:ahyp="http://schemas.microsoft.com/office/drawing/2018/hyperlinkcolor" val="tx"/>
                              </a:ext>
                            </a:extLst>
                          </a:hlinkClick>
                        </a:rPr>
                        <a:t>restricted ABAP language version</a:t>
                      </a:r>
                      <a:r>
                        <a:rPr lang="en-US" sz="1200" cap="none" spc="0" dirty="0">
                          <a:solidFill>
                            <a:schemeClr val="tx1"/>
                          </a:solidFill>
                          <a:effectLst/>
                          <a:latin typeface="+mn-lt"/>
                        </a:rPr>
                        <a:t> where the general rules for </a:t>
                      </a:r>
                      <a:r>
                        <a:rPr lang="en-US" sz="1200" cap="none" spc="0" dirty="0">
                          <a:solidFill>
                            <a:schemeClr val="tx1"/>
                          </a:solidFill>
                          <a:effectLst/>
                          <a:latin typeface="+mn-lt"/>
                          <a:hlinkClick r:id="rId2">
                            <a:extLst>
                              <a:ext uri="{A12FA001-AC4F-418D-AE19-62706E023703}">
                                <ahyp:hlinkClr xmlns:ahyp="http://schemas.microsoft.com/office/drawing/2018/hyperlinkcolor" val="tx"/>
                              </a:ext>
                            </a:extLst>
                          </a:hlinkClick>
                        </a:rPr>
                        <a:t>Standard ABAP</a:t>
                      </a:r>
                      <a:r>
                        <a:rPr lang="en-US" sz="1200" cap="none" spc="0" dirty="0">
                          <a:solidFill>
                            <a:schemeClr val="tx1"/>
                          </a:solidFill>
                          <a:effectLst/>
                          <a:latin typeface="+mn-lt"/>
                        </a:rPr>
                        <a:t> apply but only a very restricted set of language elements is supported and access to </a:t>
                      </a:r>
                      <a:r>
                        <a:rPr lang="en-US" sz="1200" cap="none" spc="0" dirty="0">
                          <a:solidFill>
                            <a:schemeClr val="tx1"/>
                          </a:solidFill>
                          <a:effectLst/>
                          <a:latin typeface="+mn-lt"/>
                          <a:hlinkClick r:id="rId12">
                            <a:extLst>
                              <a:ext uri="{A12FA001-AC4F-418D-AE19-62706E023703}">
                                <ahyp:hlinkClr xmlns:ahyp="http://schemas.microsoft.com/office/drawing/2018/hyperlinkcolor" val="tx"/>
                              </a:ext>
                            </a:extLst>
                          </a:hlinkClick>
                        </a:rPr>
                        <a:t>repository objects</a:t>
                      </a:r>
                      <a:r>
                        <a:rPr lang="en-US" sz="1200" cap="none" spc="0" dirty="0">
                          <a:solidFill>
                            <a:schemeClr val="tx1"/>
                          </a:solidFill>
                          <a:effectLst/>
                          <a:latin typeface="+mn-lt"/>
                        </a:rPr>
                        <a:t> is restricted as </a:t>
                      </a:r>
                      <a:r>
                        <a:rPr lang="en-US" sz="1200" cap="none" spc="0" dirty="0">
                          <a:solidFill>
                            <a:schemeClr val="tx1"/>
                          </a:solidFill>
                          <a:effectLst/>
                          <a:latin typeface="+mn-lt"/>
                          <a:hlinkClick r:id="rId13">
                            <a:extLst>
                              <a:ext uri="{A12FA001-AC4F-418D-AE19-62706E023703}">
                                <ahyp:hlinkClr xmlns:ahyp="http://schemas.microsoft.com/office/drawing/2018/hyperlinkcolor" val="tx"/>
                              </a:ext>
                            </a:extLst>
                          </a:hlinkClick>
                        </a:rPr>
                        <a:t>described here</a:t>
                      </a:r>
                      <a:r>
                        <a:rPr lang="en-US" sz="1200" cap="none" spc="0" dirty="0">
                          <a:solidFill>
                            <a:schemeClr val="tx1"/>
                          </a:solidFill>
                          <a:effectLst/>
                          <a:latin typeface="+mn-lt"/>
                        </a:rPr>
                        <a:t>. Furthermore, enhancements can be implemented in methods only, where the stricter syntax rules for classes automatically apply and no </a:t>
                      </a:r>
                      <a:r>
                        <a:rPr lang="en-US" sz="1200" cap="none" spc="0" dirty="0">
                          <a:solidFill>
                            <a:schemeClr val="tx1"/>
                          </a:solidFill>
                          <a:effectLst/>
                          <a:latin typeface="+mn-lt"/>
                          <a:hlinkClick r:id="rId14">
                            <a:extLst>
                              <a:ext uri="{A12FA001-AC4F-418D-AE19-62706E023703}">
                                <ahyp:hlinkClr xmlns:ahyp="http://schemas.microsoft.com/office/drawing/2018/hyperlinkcolor" val="tx"/>
                              </a:ext>
                            </a:extLst>
                          </a:hlinkClick>
                        </a:rPr>
                        <a:t>obsolete language elements</a:t>
                      </a:r>
                      <a:r>
                        <a:rPr lang="en-US" sz="1200" cap="none" spc="0" dirty="0">
                          <a:solidFill>
                            <a:schemeClr val="tx1"/>
                          </a:solidFill>
                          <a:effectLst/>
                          <a:latin typeface="+mn-lt"/>
                        </a:rPr>
                        <a:t> are allowed. ABAP for Key Users is not supported by the ABAP keyword documentation. Only ABAP syntax diagrams with a short explanation are shown. For more information, see </a:t>
                      </a:r>
                      <a:r>
                        <a:rPr lang="en-US" sz="1200" cap="none" spc="0" dirty="0">
                          <a:solidFill>
                            <a:schemeClr val="tx1"/>
                          </a:solidFill>
                          <a:effectLst/>
                          <a:latin typeface="+mn-lt"/>
                          <a:hlinkClick r:id="rId19">
                            <a:extLst>
                              <a:ext uri="{A12FA001-AC4F-418D-AE19-62706E023703}">
                                <ahyp:hlinkClr xmlns:ahyp="http://schemas.microsoft.com/office/drawing/2018/hyperlinkcolor" val="tx"/>
                              </a:ext>
                            </a:extLst>
                          </a:hlinkClick>
                        </a:rPr>
                        <a:t>Key User Extensibility</a:t>
                      </a:r>
                      <a:r>
                        <a:rPr lang="en-US" sz="1200" cap="none" spc="0" dirty="0">
                          <a:solidFill>
                            <a:schemeClr val="tx1"/>
                          </a:solidFill>
                          <a:effectLst/>
                          <a:latin typeface="+mn-lt"/>
                        </a:rPr>
                        <a:t>.</a:t>
                      </a:r>
                    </a:p>
                  </a:txBody>
                  <a:tcPr marL="12162" marR="12162" marT="76150" marB="6081" anchor="ctr"/>
                </a:tc>
                <a:tc>
                  <a:txBody>
                    <a:bodyPr/>
                    <a:lstStyle/>
                    <a:p>
                      <a:pPr algn="ctr" fontAlgn="t">
                        <a:buNone/>
                      </a:pPr>
                      <a:r>
                        <a:rPr lang="en-US" sz="1200" cap="none" spc="0" dirty="0">
                          <a:solidFill>
                            <a:schemeClr val="tx1"/>
                          </a:solidFill>
                          <a:effectLst/>
                          <a:latin typeface="+mn-lt"/>
                        </a:rPr>
                        <a:t>Restricted language elements of above</a:t>
                      </a:r>
                    </a:p>
                  </a:txBody>
                  <a:tcPr marL="12162" marR="12162" marT="76150" marB="6081" anchor="ctr"/>
                </a:tc>
                <a:tc>
                  <a:txBody>
                    <a:bodyPr/>
                    <a:lstStyle/>
                    <a:p>
                      <a:pPr algn="ctr" fontAlgn="t">
                        <a:buNone/>
                      </a:pPr>
                      <a:r>
                        <a:rPr lang="en-US" sz="1200" cap="none" spc="0" dirty="0">
                          <a:solidFill>
                            <a:schemeClr val="tx1"/>
                          </a:solidFill>
                          <a:effectLst/>
                          <a:latin typeface="+mn-lt"/>
                        </a:rPr>
                        <a:t>?</a:t>
                      </a:r>
                    </a:p>
                  </a:txBody>
                  <a:tcPr marL="12162" marR="12162" marT="76150" marB="6081" anchor="ctr"/>
                </a:tc>
                <a:extLst>
                  <a:ext uri="{0D108BD9-81ED-4DB2-BD59-A6C34878D82A}">
                    <a16:rowId xmlns:a16="http://schemas.microsoft.com/office/drawing/2014/main" val="2797633518"/>
                  </a:ext>
                </a:extLst>
              </a:tr>
            </a:tbl>
          </a:graphicData>
        </a:graphic>
      </p:graphicFrame>
    </p:spTree>
    <p:extLst>
      <p:ext uri="{BB962C8B-B14F-4D97-AF65-F5344CB8AC3E}">
        <p14:creationId xmlns:p14="http://schemas.microsoft.com/office/powerpoint/2010/main" val="25743244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712E96-6D82-A792-4F24-F5DBC35830CF}"/>
              </a:ext>
            </a:extLst>
          </p:cNvPr>
          <p:cNvSpPr>
            <a:spLocks noGrp="1"/>
          </p:cNvSpPr>
          <p:nvPr>
            <p:ph type="title"/>
          </p:nvPr>
        </p:nvSpPr>
        <p:spPr/>
        <p:txBody>
          <a:bodyPr/>
          <a:lstStyle/>
          <a:p>
            <a:r>
              <a:rPr lang="en-US" dirty="0"/>
              <a:t>SAP Extensibility Options</a:t>
            </a:r>
          </a:p>
        </p:txBody>
      </p:sp>
      <p:pic>
        <p:nvPicPr>
          <p:cNvPr id="5" name="Picture 4">
            <a:extLst>
              <a:ext uri="{FF2B5EF4-FFF2-40B4-BE49-F238E27FC236}">
                <a16:creationId xmlns:a16="http://schemas.microsoft.com/office/drawing/2014/main" id="{1F0BC1FF-C33E-FAAB-55A5-7B5C580B32AA}"/>
              </a:ext>
            </a:extLst>
          </p:cNvPr>
          <p:cNvPicPr>
            <a:picLocks noChangeAspect="1"/>
          </p:cNvPicPr>
          <p:nvPr/>
        </p:nvPicPr>
        <p:blipFill>
          <a:blip r:embed="rId2"/>
          <a:stretch>
            <a:fillRect/>
          </a:stretch>
        </p:blipFill>
        <p:spPr>
          <a:xfrm>
            <a:off x="864321" y="1276141"/>
            <a:ext cx="10208963" cy="5245240"/>
          </a:xfrm>
          <a:prstGeom prst="rect">
            <a:avLst/>
          </a:prstGeom>
        </p:spPr>
      </p:pic>
    </p:spTree>
    <p:extLst>
      <p:ext uri="{BB962C8B-B14F-4D97-AF65-F5344CB8AC3E}">
        <p14:creationId xmlns:p14="http://schemas.microsoft.com/office/powerpoint/2010/main" val="11439349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SAP Extensibility Use Cases</a:t>
            </a:r>
            <a:endParaRPr dirty="0"/>
          </a:p>
        </p:txBody>
      </p:sp>
      <p:graphicFrame>
        <p:nvGraphicFramePr>
          <p:cNvPr id="4" name="Table 3">
            <a:extLst>
              <a:ext uri="{FF2B5EF4-FFF2-40B4-BE49-F238E27FC236}">
                <a16:creationId xmlns:a16="http://schemas.microsoft.com/office/drawing/2014/main" id="{369159FD-AD44-7CFB-0277-9CC3FBA0D7F5}"/>
              </a:ext>
            </a:extLst>
          </p:cNvPr>
          <p:cNvGraphicFramePr>
            <a:graphicFrameLocks noGrp="1"/>
          </p:cNvGraphicFramePr>
          <p:nvPr>
            <p:extLst>
              <p:ext uri="{D42A27DB-BD31-4B8C-83A1-F6EECF244321}">
                <p14:modId xmlns:p14="http://schemas.microsoft.com/office/powerpoint/2010/main" val="2364249007"/>
              </p:ext>
            </p:extLst>
          </p:nvPr>
        </p:nvGraphicFramePr>
        <p:xfrm>
          <a:off x="457197" y="1125539"/>
          <a:ext cx="11277602" cy="4607560"/>
        </p:xfrm>
        <a:graphic>
          <a:graphicData uri="http://schemas.openxmlformats.org/drawingml/2006/table">
            <a:tbl>
              <a:tblPr firstRow="1" firstCol="1" bandRow="1">
                <a:tableStyleId>{5C22544A-7EE6-4342-B048-85BDC9FD1C3A}</a:tableStyleId>
              </a:tblPr>
              <a:tblGrid>
                <a:gridCol w="2457453">
                  <a:extLst>
                    <a:ext uri="{9D8B030D-6E8A-4147-A177-3AD203B41FA5}">
                      <a16:colId xmlns:a16="http://schemas.microsoft.com/office/drawing/2014/main" val="2736915705"/>
                    </a:ext>
                  </a:extLst>
                </a:gridCol>
                <a:gridCol w="3009900">
                  <a:extLst>
                    <a:ext uri="{9D8B030D-6E8A-4147-A177-3AD203B41FA5}">
                      <a16:colId xmlns:a16="http://schemas.microsoft.com/office/drawing/2014/main" val="2335033823"/>
                    </a:ext>
                  </a:extLst>
                </a:gridCol>
                <a:gridCol w="5810249">
                  <a:extLst>
                    <a:ext uri="{9D8B030D-6E8A-4147-A177-3AD203B41FA5}">
                      <a16:colId xmlns:a16="http://schemas.microsoft.com/office/drawing/2014/main" val="2037600084"/>
                    </a:ext>
                  </a:extLst>
                </a:gridCol>
              </a:tblGrid>
              <a:tr h="370840">
                <a:tc>
                  <a:txBody>
                    <a:bodyPr/>
                    <a:lstStyle/>
                    <a:p>
                      <a:r>
                        <a:rPr lang="en-US" dirty="0"/>
                        <a:t>Extensibility Options</a:t>
                      </a:r>
                    </a:p>
                  </a:txBody>
                  <a:tcPr/>
                </a:tc>
                <a:tc>
                  <a:txBody>
                    <a:bodyPr/>
                    <a:lstStyle/>
                    <a:p>
                      <a:r>
                        <a:rPr lang="en-US" dirty="0"/>
                        <a:t>Scenarios</a:t>
                      </a:r>
                    </a:p>
                  </a:txBody>
                  <a:tcPr/>
                </a:tc>
                <a:tc>
                  <a:txBody>
                    <a:bodyPr/>
                    <a:lstStyle/>
                    <a:p>
                      <a:r>
                        <a:rPr lang="en-US" dirty="0"/>
                        <a:t>Use Cases</a:t>
                      </a:r>
                    </a:p>
                  </a:txBody>
                  <a:tcPr/>
                </a:tc>
                <a:extLst>
                  <a:ext uri="{0D108BD9-81ED-4DB2-BD59-A6C34878D82A}">
                    <a16:rowId xmlns:a16="http://schemas.microsoft.com/office/drawing/2014/main" val="601001234"/>
                  </a:ext>
                </a:extLst>
              </a:tr>
              <a:tr h="370840">
                <a:tc>
                  <a:txBody>
                    <a:bodyPr/>
                    <a:lstStyle/>
                    <a:p>
                      <a:r>
                        <a:rPr lang="en-US" sz="1600" dirty="0"/>
                        <a:t>Key User Extensibility</a:t>
                      </a:r>
                      <a:br>
                        <a:rPr lang="en-US" dirty="0"/>
                      </a:br>
                      <a:br>
                        <a:rPr lang="en-US" dirty="0"/>
                      </a:br>
                      <a:r>
                        <a:rPr lang="en-US" sz="1600" b="0" dirty="0"/>
                        <a:t>Business Expert/User</a:t>
                      </a:r>
                      <a:endParaRPr lang="en-US" b="0" dirty="0"/>
                    </a:p>
                  </a:txBody>
                  <a:tcPr/>
                </a:tc>
                <a:tc>
                  <a:txBody>
                    <a:bodyPr/>
                    <a:lstStyle/>
                    <a:p>
                      <a:r>
                        <a:rPr lang="en-US" sz="1400" dirty="0"/>
                        <a:t>Low-code/no-code adaptation and extensions of SAP S/4HANA applications</a:t>
                      </a:r>
                    </a:p>
                  </a:txBody>
                  <a:tcPr/>
                </a:tc>
                <a:tc>
                  <a:txBody>
                    <a:bodyPr/>
                    <a:lstStyle/>
                    <a:p>
                      <a:pPr marL="285750" marR="0" lvl="0" indent="-285750" algn="l" defTabSz="1219124"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b="0" i="0" u="none" strike="noStrike" kern="1200" baseline="0" dirty="0">
                          <a:solidFill>
                            <a:schemeClr val="dk1"/>
                          </a:solidFill>
                          <a:latin typeface="+mn-lt"/>
                          <a:ea typeface="+mn-ea"/>
                          <a:cs typeface="+mn-cs"/>
                        </a:rPr>
                        <a:t>Adapting UIs, adding custom fields, adding custom business objects and more. 	</a:t>
                      </a:r>
                    </a:p>
                  </a:txBody>
                  <a:tcPr/>
                </a:tc>
                <a:extLst>
                  <a:ext uri="{0D108BD9-81ED-4DB2-BD59-A6C34878D82A}">
                    <a16:rowId xmlns:a16="http://schemas.microsoft.com/office/drawing/2014/main" val="2102204335"/>
                  </a:ext>
                </a:extLst>
              </a:tr>
              <a:tr h="370840">
                <a:tc>
                  <a:txBody>
                    <a:bodyPr/>
                    <a:lstStyle/>
                    <a:p>
                      <a:r>
                        <a:rPr lang="en-US" sz="1600" dirty="0"/>
                        <a:t>On stack developer extensibility</a:t>
                      </a:r>
                      <a:br>
                        <a:rPr lang="en-US" sz="1600" dirty="0"/>
                      </a:br>
                      <a:br>
                        <a:rPr lang="en-US" sz="1600" dirty="0"/>
                      </a:br>
                      <a:r>
                        <a:rPr lang="en-US" sz="1600" b="0" dirty="0"/>
                        <a:t>ABAP Developer</a:t>
                      </a:r>
                    </a:p>
                  </a:txBody>
                  <a:tcPr/>
                </a:tc>
                <a:tc>
                  <a:txBody>
                    <a:bodyPr/>
                    <a:lstStyle/>
                    <a:p>
                      <a:pPr marL="0" marR="0" lvl="0" indent="0" algn="l" defTabSz="1219124" rtl="0" eaLnBrk="1" fontAlgn="auto" latinLnBrk="0" hangingPunct="1">
                        <a:lnSpc>
                          <a:spcPct val="100000"/>
                        </a:lnSpc>
                        <a:spcBef>
                          <a:spcPts val="0"/>
                        </a:spcBef>
                        <a:spcAft>
                          <a:spcPts val="0"/>
                        </a:spcAft>
                        <a:buClrTx/>
                        <a:buSzTx/>
                        <a:buFontTx/>
                        <a:buNone/>
                        <a:tabLst/>
                        <a:defRPr/>
                      </a:pPr>
                      <a:r>
                        <a:rPr lang="en-US" sz="1400" b="0" i="0" u="none" strike="noStrike" kern="1200" baseline="0" dirty="0">
                          <a:solidFill>
                            <a:schemeClr val="dk1"/>
                          </a:solidFill>
                          <a:latin typeface="+mn-lt"/>
                          <a:ea typeface="+mn-ea"/>
                          <a:cs typeface="+mn-cs"/>
                        </a:rPr>
                        <a:t>Custom ABAP development projects that need proximity or coupling to SAP S/4HANA data, transactions, or apps 	</a:t>
                      </a:r>
                    </a:p>
                    <a:p>
                      <a:endParaRPr lang="en-US" sz="1400" dirty="0"/>
                    </a:p>
                  </a:txBody>
                  <a:tcPr/>
                </a:tc>
                <a:tc>
                  <a:txBody>
                    <a:bodyPr/>
                    <a:lstStyle/>
                    <a:p>
                      <a:pPr marL="285750" indent="-285750">
                        <a:buFont typeface="Arial" panose="020B0604020202020204" pitchFamily="34" charset="0"/>
                        <a:buChar char="•"/>
                      </a:pPr>
                      <a:r>
                        <a:rPr lang="en-US" sz="1400" b="0" i="0" u="none" strike="noStrike" kern="1200" baseline="0" dirty="0">
                          <a:solidFill>
                            <a:schemeClr val="dk1"/>
                          </a:solidFill>
                          <a:latin typeface="+mn-lt"/>
                          <a:ea typeface="+mn-ea"/>
                          <a:cs typeface="+mn-cs"/>
                        </a:rPr>
                        <a:t>Custom applications with frequent or complex SQL access to SAP S/4HANA data. </a:t>
                      </a:r>
                    </a:p>
                    <a:p>
                      <a:pPr marL="285750" indent="-285750">
                        <a:buFont typeface="Arial" panose="020B0604020202020204" pitchFamily="34" charset="0"/>
                        <a:buChar char="•"/>
                      </a:pPr>
                      <a:r>
                        <a:rPr lang="en-US" sz="1400" b="0" i="0" u="none" strike="noStrike" kern="1200" baseline="0" dirty="0">
                          <a:solidFill>
                            <a:schemeClr val="dk1"/>
                          </a:solidFill>
                          <a:latin typeface="+mn-lt"/>
                          <a:ea typeface="+mn-ea"/>
                          <a:cs typeface="+mn-cs"/>
                        </a:rPr>
                        <a:t>Custom extensions running in the same logical unit of work2 (LUW) as SAP applications. </a:t>
                      </a:r>
                    </a:p>
                    <a:p>
                      <a:pPr marL="285750" indent="-285750">
                        <a:buFont typeface="Arial" panose="020B0604020202020204" pitchFamily="34" charset="0"/>
                        <a:buChar char="•"/>
                      </a:pPr>
                      <a:r>
                        <a:rPr lang="en-US" sz="1400" b="0" i="0" u="none" strike="noStrike" kern="1200" baseline="0" dirty="0">
                          <a:solidFill>
                            <a:schemeClr val="dk1"/>
                          </a:solidFill>
                          <a:latin typeface="+mn-lt"/>
                          <a:ea typeface="+mn-ea"/>
                          <a:cs typeface="+mn-cs"/>
                        </a:rPr>
                        <a:t>Tailored custom remote APIs or services which serve side-by-side SAP BTP apps. </a:t>
                      </a:r>
                    </a:p>
                    <a:p>
                      <a:pPr marL="285750" indent="-285750">
                        <a:buFont typeface="Arial" panose="020B0604020202020204" pitchFamily="34" charset="0"/>
                        <a:buChar char="•"/>
                      </a:pPr>
                      <a:r>
                        <a:rPr lang="en-US" sz="1400" b="0" i="0" u="none" strike="noStrike" kern="1200" baseline="0" dirty="0">
                          <a:solidFill>
                            <a:schemeClr val="dk1"/>
                          </a:solidFill>
                          <a:latin typeface="+mn-lt"/>
                          <a:ea typeface="+mn-ea"/>
                          <a:cs typeface="+mn-cs"/>
                        </a:rPr>
                        <a:t>ABAP Cloud add-on products by partners. 	</a:t>
                      </a:r>
                    </a:p>
                    <a:p>
                      <a:endParaRPr lang="en-US" sz="1400" dirty="0"/>
                    </a:p>
                  </a:txBody>
                  <a:tcPr/>
                </a:tc>
                <a:extLst>
                  <a:ext uri="{0D108BD9-81ED-4DB2-BD59-A6C34878D82A}">
                    <a16:rowId xmlns:a16="http://schemas.microsoft.com/office/drawing/2014/main" val="829001016"/>
                  </a:ext>
                </a:extLst>
              </a:tr>
              <a:tr h="370840">
                <a:tc>
                  <a:txBody>
                    <a:bodyPr/>
                    <a:lstStyle/>
                    <a:p>
                      <a:r>
                        <a:rPr lang="en-US" sz="1600" dirty="0"/>
                        <a:t>Side-by-side extensibility using SAP BTP</a:t>
                      </a:r>
                    </a:p>
                    <a:p>
                      <a:endParaRPr lang="en-US" sz="1600" dirty="0"/>
                    </a:p>
                    <a:p>
                      <a:r>
                        <a:rPr lang="en-US" sz="1600" b="0" dirty="0"/>
                        <a:t>BTP Developer</a:t>
                      </a:r>
                    </a:p>
                  </a:txBody>
                  <a:tcPr/>
                </a:tc>
                <a:tc>
                  <a:txBody>
                    <a:bodyPr/>
                    <a:lstStyle/>
                    <a:p>
                      <a:pPr marL="0" marR="0" lvl="0" indent="0" algn="l" defTabSz="1219124" rtl="0" eaLnBrk="1" fontAlgn="auto" latinLnBrk="0" hangingPunct="1">
                        <a:lnSpc>
                          <a:spcPct val="100000"/>
                        </a:lnSpc>
                        <a:spcBef>
                          <a:spcPts val="0"/>
                        </a:spcBef>
                        <a:spcAft>
                          <a:spcPts val="0"/>
                        </a:spcAft>
                        <a:buClrTx/>
                        <a:buSzTx/>
                        <a:buFontTx/>
                        <a:buNone/>
                        <a:tabLst/>
                        <a:defRPr/>
                      </a:pPr>
                      <a:r>
                        <a:rPr lang="en-US" sz="1400" b="0" i="0" u="none" strike="noStrike" kern="1200" baseline="0" dirty="0">
                          <a:solidFill>
                            <a:schemeClr val="dk1"/>
                          </a:solidFill>
                          <a:latin typeface="+mn-lt"/>
                          <a:ea typeface="+mn-ea"/>
                          <a:cs typeface="+mn-cs"/>
                        </a:rPr>
                        <a:t>Loosely-coupled applications and partner SaaS solutions 	</a:t>
                      </a:r>
                    </a:p>
                    <a:p>
                      <a:endParaRPr lang="en-US" sz="1400" dirty="0"/>
                    </a:p>
                  </a:txBody>
                  <a:tcPr/>
                </a:tc>
                <a:tc>
                  <a:txBody>
                    <a:bodyPr/>
                    <a:lstStyle/>
                    <a:p>
                      <a:pPr marL="285750" indent="-285750">
                        <a:buFont typeface="Arial" panose="020B0604020202020204" pitchFamily="34" charset="0"/>
                        <a:buChar char="•"/>
                      </a:pPr>
                      <a:r>
                        <a:rPr lang="en-US" sz="1400" b="0" i="0" u="none" strike="noStrike" kern="1200" baseline="0" dirty="0">
                          <a:solidFill>
                            <a:schemeClr val="dk1"/>
                          </a:solidFill>
                          <a:latin typeface="+mn-lt"/>
                          <a:ea typeface="+mn-ea"/>
                          <a:cs typeface="+mn-cs"/>
                        </a:rPr>
                        <a:t>Custom applications for a separate target group (no ERP users). </a:t>
                      </a:r>
                    </a:p>
                    <a:p>
                      <a:pPr marL="285750" indent="-285750">
                        <a:buFont typeface="Arial" panose="020B0604020202020204" pitchFamily="34" charset="0"/>
                        <a:buChar char="•"/>
                      </a:pPr>
                      <a:r>
                        <a:rPr lang="en-US" sz="1400" b="0" i="0" u="none" strike="noStrike" kern="1200" baseline="0" dirty="0">
                          <a:solidFill>
                            <a:schemeClr val="dk1"/>
                          </a:solidFill>
                          <a:latin typeface="+mn-lt"/>
                          <a:ea typeface="+mn-ea"/>
                          <a:cs typeface="+mn-cs"/>
                        </a:rPr>
                        <a:t>Custom application workload that shall run separated from ERP. </a:t>
                      </a:r>
                    </a:p>
                    <a:p>
                      <a:pPr marL="285750" indent="-285750">
                        <a:buFont typeface="Arial" panose="020B0604020202020204" pitchFamily="34" charset="0"/>
                        <a:buChar char="•"/>
                      </a:pPr>
                      <a:r>
                        <a:rPr lang="en-US" sz="1400" b="0" i="0" u="none" strike="noStrike" kern="1200" baseline="0" dirty="0">
                          <a:solidFill>
                            <a:schemeClr val="dk1"/>
                          </a:solidFill>
                          <a:latin typeface="+mn-lt"/>
                          <a:ea typeface="+mn-ea"/>
                          <a:cs typeface="+mn-cs"/>
                        </a:rPr>
                        <a:t>Custom applications needing proximity to intelligent SAP BTP services </a:t>
                      </a:r>
                    </a:p>
                    <a:p>
                      <a:pPr marL="285750" indent="-285750">
                        <a:buFont typeface="Arial" panose="020B0604020202020204" pitchFamily="34" charset="0"/>
                        <a:buChar char="•"/>
                      </a:pPr>
                      <a:r>
                        <a:rPr lang="en-US" sz="1400" b="0" i="0" u="none" strike="noStrike" kern="1200" baseline="0" dirty="0">
                          <a:solidFill>
                            <a:schemeClr val="dk1"/>
                          </a:solidFill>
                          <a:latin typeface="+mn-lt"/>
                          <a:ea typeface="+mn-ea"/>
                          <a:cs typeface="+mn-cs"/>
                        </a:rPr>
                        <a:t>Solutions integrating with several ERP systems and cloud services. </a:t>
                      </a:r>
                    </a:p>
                    <a:p>
                      <a:pPr marL="285750" indent="-285750">
                        <a:buFont typeface="Arial" panose="020B0604020202020204" pitchFamily="34" charset="0"/>
                        <a:buChar char="•"/>
                      </a:pPr>
                      <a:r>
                        <a:rPr lang="en-US" sz="1400" b="0" i="0" u="none" strike="noStrike" kern="1200" baseline="0" dirty="0">
                          <a:solidFill>
                            <a:schemeClr val="dk1"/>
                          </a:solidFill>
                          <a:latin typeface="+mn-lt"/>
                          <a:ea typeface="+mn-ea"/>
                          <a:cs typeface="+mn-cs"/>
                        </a:rPr>
                        <a:t>SaaS applications provided by partners. 	</a:t>
                      </a:r>
                    </a:p>
                    <a:p>
                      <a:endParaRPr lang="en-US" sz="1400" dirty="0"/>
                    </a:p>
                  </a:txBody>
                  <a:tcPr/>
                </a:tc>
                <a:extLst>
                  <a:ext uri="{0D108BD9-81ED-4DB2-BD59-A6C34878D82A}">
                    <a16:rowId xmlns:a16="http://schemas.microsoft.com/office/drawing/2014/main" val="551598283"/>
                  </a:ext>
                </a:extLst>
              </a:tr>
            </a:tbl>
          </a:graphicData>
        </a:graphic>
      </p:graphicFrame>
    </p:spTree>
    <p:extLst>
      <p:ext uri="{BB962C8B-B14F-4D97-AF65-F5344CB8AC3E}">
        <p14:creationId xmlns:p14="http://schemas.microsoft.com/office/powerpoint/2010/main" val="23617150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24F4C-0394-638B-2E59-71F8E7191A77}"/>
              </a:ext>
            </a:extLst>
          </p:cNvPr>
          <p:cNvSpPr>
            <a:spLocks noGrp="1"/>
          </p:cNvSpPr>
          <p:nvPr>
            <p:ph type="title"/>
          </p:nvPr>
        </p:nvSpPr>
        <p:spPr/>
        <p:txBody>
          <a:bodyPr/>
          <a:lstStyle/>
          <a:p>
            <a:r>
              <a:rPr lang="en-US" dirty="0"/>
              <a:t>SAP S4/HANA Migration Challenges</a:t>
            </a:r>
          </a:p>
        </p:txBody>
      </p:sp>
      <p:graphicFrame>
        <p:nvGraphicFramePr>
          <p:cNvPr id="4" name="Content Placeholder 3">
            <a:extLst>
              <a:ext uri="{FF2B5EF4-FFF2-40B4-BE49-F238E27FC236}">
                <a16:creationId xmlns:a16="http://schemas.microsoft.com/office/drawing/2014/main" id="{5BAD386F-8C9D-6E2E-9C02-0C91FABB1866}"/>
              </a:ext>
            </a:extLst>
          </p:cNvPr>
          <p:cNvGraphicFramePr>
            <a:graphicFrameLocks noGrp="1"/>
          </p:cNvGraphicFramePr>
          <p:nvPr>
            <p:ph idx="1"/>
            <p:extLst>
              <p:ext uri="{D42A27DB-BD31-4B8C-83A1-F6EECF244321}">
                <p14:modId xmlns:p14="http://schemas.microsoft.com/office/powerpoint/2010/main" val="1985063960"/>
              </p:ext>
            </p:extLst>
          </p:nvPr>
        </p:nvGraphicFramePr>
        <p:xfrm>
          <a:off x="457199" y="1376363"/>
          <a:ext cx="11277601" cy="48339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5189652"/>
      </p:ext>
    </p:extLst>
  </p:cSld>
  <p:clrMapOvr>
    <a:masterClrMapping/>
  </p:clrMapOvr>
</p:sld>
</file>

<file path=ppt/theme/theme1.xml><?xml version="1.0" encoding="utf-8"?>
<a:theme xmlns:a="http://schemas.openxmlformats.org/drawingml/2006/main" name="Light Master">
  <a:themeElements>
    <a:clrScheme name="OpenText FY24 1">
      <a:dk1>
        <a:srgbClr val="000000"/>
      </a:dk1>
      <a:lt1>
        <a:srgbClr val="FFFFFF"/>
      </a:lt1>
      <a:dk2>
        <a:srgbClr val="383848"/>
      </a:dk2>
      <a:lt2>
        <a:srgbClr val="E8E9EC"/>
      </a:lt2>
      <a:accent1>
        <a:srgbClr val="00008B"/>
      </a:accent1>
      <a:accent2>
        <a:srgbClr val="1A69FF"/>
      </a:accent2>
      <a:accent3>
        <a:srgbClr val="67677C"/>
      </a:accent3>
      <a:accent4>
        <a:srgbClr val="E8E9EC"/>
      </a:accent4>
      <a:accent5>
        <a:srgbClr val="E1BC36"/>
      </a:accent5>
      <a:accent6>
        <a:srgbClr val="001D50"/>
      </a:accent6>
      <a:hlink>
        <a:srgbClr val="1A69FF"/>
      </a:hlink>
      <a:folHlink>
        <a:srgbClr val="DCE3F1"/>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penTex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2"/>
        </a:solidFill>
        <a:ln>
          <a:noFill/>
        </a:ln>
      </a:spPr>
      <a:bodyPr rtlCol="0" anchor="ctr"/>
      <a:lstStyle>
        <a:defPPr algn="ctr">
          <a:spcBef>
            <a:spcPts val="0"/>
          </a:spcBef>
          <a:spcAft>
            <a:spcPts val="600"/>
          </a:spcAft>
          <a:defRPr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rgbClr val="9F9FA2"/>
          </a:solidFill>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spcBef>
            <a:spcPts val="0"/>
          </a:spcBef>
          <a:spcAft>
            <a:spcPts val="600"/>
          </a:spcAft>
          <a:defRPr dirty="0" err="1" smtClean="0">
            <a:solidFill>
              <a:schemeClr val="tx1"/>
            </a:solidFill>
          </a:defRPr>
        </a:defPPr>
      </a:lstStyle>
    </a:txDef>
  </a:objectDefaults>
  <a:extraClrSchemeLst/>
  <a:custClrLst>
    <a:custClr name="OT Blue">
      <a:srgbClr val="0072AA"/>
    </a:custClr>
    <a:custClr name="OT Mid Blue">
      <a:srgbClr val="2DA3E0"/>
    </a:custClr>
    <a:custClr name="OT Gray">
      <a:srgbClr val="9F9FA2"/>
    </a:custClr>
    <a:custClr name="ECM">
      <a:srgbClr val="2DA3E0"/>
    </a:custClr>
    <a:custClr name="BPM">
      <a:srgbClr val="00A389"/>
    </a:custClr>
    <a:custClr name="CEM">
      <a:srgbClr val="9370B1"/>
    </a:custClr>
    <a:custClr name="Discovery">
      <a:srgbClr val="EEB111"/>
    </a:custClr>
    <a:custClr name="iX">
      <a:srgbClr val="8DC63F"/>
    </a:custClr>
  </a:custClrLst>
  <a:extLst>
    <a:ext uri="{05A4C25C-085E-4340-85A3-A5531E510DB2}">
      <thm15:themeFamily xmlns:thm15="http://schemas.microsoft.com/office/thememl/2012/main" name="OpenText-PPT-Presentation-FY25-LIGHT-jf" id="{DCB83169-99AE-BB4D-B44E-4388598AA3BB}" vid="{35965714-D183-944E-B6BA-53F7F3A737D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rial"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0</TotalTime>
  <Words>3163</Words>
  <Application>Microsoft Office PowerPoint</Application>
  <PresentationFormat>Widescreen</PresentationFormat>
  <Paragraphs>343</Paragraphs>
  <Slides>30</Slides>
  <Notes>11</Notes>
  <HiddenSlides>1</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30</vt:i4>
      </vt:variant>
    </vt:vector>
  </HeadingPairs>
  <TitlesOfParts>
    <vt:vector size="36" baseType="lpstr">
      <vt:lpstr>Aktiv Grotesk reg</vt:lpstr>
      <vt:lpstr>Arial</vt:lpstr>
      <vt:lpstr>Courier New</vt:lpstr>
      <vt:lpstr>Metropolis</vt:lpstr>
      <vt:lpstr>Wingdings</vt:lpstr>
      <vt:lpstr>Light Master</vt:lpstr>
      <vt:lpstr>PowerPoint Presentation</vt:lpstr>
      <vt:lpstr>Agenda</vt:lpstr>
      <vt:lpstr>SAP Evolution (ERP and beyond)</vt:lpstr>
      <vt:lpstr>SAP BTP (Business Technology Platform)</vt:lpstr>
      <vt:lpstr>SAP Migrations from ECC to S4/HANA</vt:lpstr>
      <vt:lpstr>ABAP Language Versions</vt:lpstr>
      <vt:lpstr>SAP Extensibility Options</vt:lpstr>
      <vt:lpstr>Example SAP Extensibility Use Cases</vt:lpstr>
      <vt:lpstr>SAP S4/HANA Migration Challenges</vt:lpstr>
      <vt:lpstr>SAP Development Stack</vt:lpstr>
      <vt:lpstr>SAP Development Stack</vt:lpstr>
      <vt:lpstr>ABAP Evolution</vt:lpstr>
      <vt:lpstr>SAP Custom Development Approaches</vt:lpstr>
      <vt:lpstr>ABAP Development</vt:lpstr>
      <vt:lpstr>Fiori Apps Development</vt:lpstr>
      <vt:lpstr>CI/CD Tools for SAP Development</vt:lpstr>
      <vt:lpstr>SAP Application Security Practices</vt:lpstr>
      <vt:lpstr>Example SAP Development Stages and Tools</vt:lpstr>
      <vt:lpstr>Adoption Trends: ABAPGit and SAP CI/CD Tools</vt:lpstr>
      <vt:lpstr>Common ABAP Security Vulnerabilities</vt:lpstr>
      <vt:lpstr>OpenText Application Security (DevSecOps)</vt:lpstr>
      <vt:lpstr>Fortify ABAP – What’s New</vt:lpstr>
      <vt:lpstr>Fortify ABAP – Latest Rule pack</vt:lpstr>
      <vt:lpstr>Fortify Scan ABAP – Coverage</vt:lpstr>
      <vt:lpstr>Fortify Scan ABAP –Extractor </vt:lpstr>
      <vt:lpstr>Fortify Scan ABAP – Scan Results </vt:lpstr>
      <vt:lpstr>Fortify ABAP – Integration</vt:lpstr>
      <vt:lpstr>ABAPGit Integration with Fortify Security Workflow</vt:lpstr>
      <vt:lpstr>Competition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Jason Fidler</dc:creator>
  <cp:keywords/>
  <dc:description/>
  <cp:lastModifiedBy>Kevin Lee</cp:lastModifiedBy>
  <cp:revision>40</cp:revision>
  <dcterms:created xsi:type="dcterms:W3CDTF">2024-05-22T21:12:10Z</dcterms:created>
  <dcterms:modified xsi:type="dcterms:W3CDTF">2025-10-28T11:43:41Z</dcterms:modified>
  <cp:category/>
</cp:coreProperties>
</file>